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9" r:id="rId3"/>
    <p:sldId id="271" r:id="rId4"/>
    <p:sldId id="272" r:id="rId5"/>
    <p:sldId id="268" r:id="rId6"/>
    <p:sldId id="258" r:id="rId7"/>
    <p:sldId id="259" r:id="rId8"/>
    <p:sldId id="260" r:id="rId9"/>
    <p:sldId id="261" r:id="rId10"/>
    <p:sldId id="262" r:id="rId11"/>
    <p:sldId id="263" r:id="rId12"/>
    <p:sldId id="264" r:id="rId13"/>
    <p:sldId id="266" r:id="rId14"/>
    <p:sldId id="265"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51D1C0-B3BF-4EA8-8EFD-BC992861109E}" v="31" dt="2021-05-15T07:11:37.2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4660"/>
  </p:normalViewPr>
  <p:slideViewPr>
    <p:cSldViewPr snapToGrid="0">
      <p:cViewPr varScale="1">
        <p:scale>
          <a:sx n="114" d="100"/>
          <a:sy n="114" d="100"/>
        </p:scale>
        <p:origin x="48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F0DC-EBC1-4BC1-B3E4-3769D3BCB1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0C73071-B8AF-465B-B363-B9A57EF25B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C7516B6-1146-4AF1-9E25-AD4381925E5A}"/>
              </a:ext>
            </a:extLst>
          </p:cNvPr>
          <p:cNvSpPr>
            <a:spLocks noGrp="1"/>
          </p:cNvSpPr>
          <p:nvPr>
            <p:ph type="dt" sz="half" idx="10"/>
          </p:nvPr>
        </p:nvSpPr>
        <p:spPr/>
        <p:txBody>
          <a:bodyPr/>
          <a:lstStyle/>
          <a:p>
            <a:fld id="{703972E9-6DF3-4931-9733-9D6E7BB60475}" type="datetimeFigureOut">
              <a:rPr lang="en-IN" smtClean="0"/>
              <a:t>15-05-2021</a:t>
            </a:fld>
            <a:endParaRPr lang="en-IN"/>
          </a:p>
        </p:txBody>
      </p:sp>
      <p:sp>
        <p:nvSpPr>
          <p:cNvPr id="5" name="Footer Placeholder 4">
            <a:extLst>
              <a:ext uri="{FF2B5EF4-FFF2-40B4-BE49-F238E27FC236}">
                <a16:creationId xmlns:a16="http://schemas.microsoft.com/office/drawing/2014/main" id="{F9C6B1E8-9A68-496D-B1C0-67993D7B7C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AAB90A-525D-4154-A65B-2B4C8D1037E1}"/>
              </a:ext>
            </a:extLst>
          </p:cNvPr>
          <p:cNvSpPr>
            <a:spLocks noGrp="1"/>
          </p:cNvSpPr>
          <p:nvPr>
            <p:ph type="sldNum" sz="quarter" idx="12"/>
          </p:nvPr>
        </p:nvSpPr>
        <p:spPr/>
        <p:txBody>
          <a:bodyPr/>
          <a:lstStyle/>
          <a:p>
            <a:fld id="{7E1192F6-C9AD-45D4-A058-5AE03BE8E54C}" type="slidenum">
              <a:rPr lang="en-IN" smtClean="0"/>
              <a:t>‹#›</a:t>
            </a:fld>
            <a:endParaRPr lang="en-IN"/>
          </a:p>
        </p:txBody>
      </p:sp>
    </p:spTree>
    <p:extLst>
      <p:ext uri="{BB962C8B-B14F-4D97-AF65-F5344CB8AC3E}">
        <p14:creationId xmlns:p14="http://schemas.microsoft.com/office/powerpoint/2010/main" val="183813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983D-388B-45BF-BEC6-2831D96D05D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70F0500-9A7C-4653-9C63-F78B57AE91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408B5A-C596-48CA-8E6C-26499105108E}"/>
              </a:ext>
            </a:extLst>
          </p:cNvPr>
          <p:cNvSpPr>
            <a:spLocks noGrp="1"/>
          </p:cNvSpPr>
          <p:nvPr>
            <p:ph type="dt" sz="half" idx="10"/>
          </p:nvPr>
        </p:nvSpPr>
        <p:spPr/>
        <p:txBody>
          <a:bodyPr/>
          <a:lstStyle/>
          <a:p>
            <a:fld id="{703972E9-6DF3-4931-9733-9D6E7BB60475}" type="datetimeFigureOut">
              <a:rPr lang="en-IN" smtClean="0"/>
              <a:t>15-05-2021</a:t>
            </a:fld>
            <a:endParaRPr lang="en-IN"/>
          </a:p>
        </p:txBody>
      </p:sp>
      <p:sp>
        <p:nvSpPr>
          <p:cNvPr id="5" name="Footer Placeholder 4">
            <a:extLst>
              <a:ext uri="{FF2B5EF4-FFF2-40B4-BE49-F238E27FC236}">
                <a16:creationId xmlns:a16="http://schemas.microsoft.com/office/drawing/2014/main" id="{FDF7924C-FFA8-4587-AD89-2B701B1EAC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96F6EF-B4E4-4AA3-912A-5974F51645E5}"/>
              </a:ext>
            </a:extLst>
          </p:cNvPr>
          <p:cNvSpPr>
            <a:spLocks noGrp="1"/>
          </p:cNvSpPr>
          <p:nvPr>
            <p:ph type="sldNum" sz="quarter" idx="12"/>
          </p:nvPr>
        </p:nvSpPr>
        <p:spPr/>
        <p:txBody>
          <a:bodyPr/>
          <a:lstStyle/>
          <a:p>
            <a:fld id="{7E1192F6-C9AD-45D4-A058-5AE03BE8E54C}" type="slidenum">
              <a:rPr lang="en-IN" smtClean="0"/>
              <a:t>‹#›</a:t>
            </a:fld>
            <a:endParaRPr lang="en-IN"/>
          </a:p>
        </p:txBody>
      </p:sp>
    </p:spTree>
    <p:extLst>
      <p:ext uri="{BB962C8B-B14F-4D97-AF65-F5344CB8AC3E}">
        <p14:creationId xmlns:p14="http://schemas.microsoft.com/office/powerpoint/2010/main" val="303452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ECE23A-85F1-413A-8997-3EBAD58B05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08EFC5A-7EDE-4528-B508-312BEF3D43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54438B-CB04-4A12-BDFE-721641413665}"/>
              </a:ext>
            </a:extLst>
          </p:cNvPr>
          <p:cNvSpPr>
            <a:spLocks noGrp="1"/>
          </p:cNvSpPr>
          <p:nvPr>
            <p:ph type="dt" sz="half" idx="10"/>
          </p:nvPr>
        </p:nvSpPr>
        <p:spPr/>
        <p:txBody>
          <a:bodyPr/>
          <a:lstStyle/>
          <a:p>
            <a:fld id="{703972E9-6DF3-4931-9733-9D6E7BB60475}" type="datetimeFigureOut">
              <a:rPr lang="en-IN" smtClean="0"/>
              <a:t>15-05-2021</a:t>
            </a:fld>
            <a:endParaRPr lang="en-IN"/>
          </a:p>
        </p:txBody>
      </p:sp>
      <p:sp>
        <p:nvSpPr>
          <p:cNvPr id="5" name="Footer Placeholder 4">
            <a:extLst>
              <a:ext uri="{FF2B5EF4-FFF2-40B4-BE49-F238E27FC236}">
                <a16:creationId xmlns:a16="http://schemas.microsoft.com/office/drawing/2014/main" id="{BDEA6C3E-D56F-4228-AF69-CEF679B04D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CD2611-6E61-459D-9ECC-65FD4810B770}"/>
              </a:ext>
            </a:extLst>
          </p:cNvPr>
          <p:cNvSpPr>
            <a:spLocks noGrp="1"/>
          </p:cNvSpPr>
          <p:nvPr>
            <p:ph type="sldNum" sz="quarter" idx="12"/>
          </p:nvPr>
        </p:nvSpPr>
        <p:spPr/>
        <p:txBody>
          <a:bodyPr/>
          <a:lstStyle/>
          <a:p>
            <a:fld id="{7E1192F6-C9AD-45D4-A058-5AE03BE8E54C}" type="slidenum">
              <a:rPr lang="en-IN" smtClean="0"/>
              <a:t>‹#›</a:t>
            </a:fld>
            <a:endParaRPr lang="en-IN"/>
          </a:p>
        </p:txBody>
      </p:sp>
    </p:spTree>
    <p:extLst>
      <p:ext uri="{BB962C8B-B14F-4D97-AF65-F5344CB8AC3E}">
        <p14:creationId xmlns:p14="http://schemas.microsoft.com/office/powerpoint/2010/main" val="3772230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4A415-B5EC-4BA9-BC4B-2C42162DFB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20F7960-8267-4972-95E2-12F9293F0E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0B73BB-8688-411D-AFD2-3FA90BB0844C}"/>
              </a:ext>
            </a:extLst>
          </p:cNvPr>
          <p:cNvSpPr>
            <a:spLocks noGrp="1"/>
          </p:cNvSpPr>
          <p:nvPr>
            <p:ph type="dt" sz="half" idx="10"/>
          </p:nvPr>
        </p:nvSpPr>
        <p:spPr/>
        <p:txBody>
          <a:bodyPr/>
          <a:lstStyle/>
          <a:p>
            <a:fld id="{703972E9-6DF3-4931-9733-9D6E7BB60475}" type="datetimeFigureOut">
              <a:rPr lang="en-IN" smtClean="0"/>
              <a:t>15-05-2021</a:t>
            </a:fld>
            <a:endParaRPr lang="en-IN"/>
          </a:p>
        </p:txBody>
      </p:sp>
      <p:sp>
        <p:nvSpPr>
          <p:cNvPr id="5" name="Footer Placeholder 4">
            <a:extLst>
              <a:ext uri="{FF2B5EF4-FFF2-40B4-BE49-F238E27FC236}">
                <a16:creationId xmlns:a16="http://schemas.microsoft.com/office/drawing/2014/main" id="{0E67C1EF-4C49-4B9E-A098-3BD069ECED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653CFE-EB83-43C6-8BC8-F8E2C00CAE2E}"/>
              </a:ext>
            </a:extLst>
          </p:cNvPr>
          <p:cNvSpPr>
            <a:spLocks noGrp="1"/>
          </p:cNvSpPr>
          <p:nvPr>
            <p:ph type="sldNum" sz="quarter" idx="12"/>
          </p:nvPr>
        </p:nvSpPr>
        <p:spPr/>
        <p:txBody>
          <a:bodyPr/>
          <a:lstStyle/>
          <a:p>
            <a:fld id="{7E1192F6-C9AD-45D4-A058-5AE03BE8E54C}" type="slidenum">
              <a:rPr lang="en-IN" smtClean="0"/>
              <a:t>‹#›</a:t>
            </a:fld>
            <a:endParaRPr lang="en-IN"/>
          </a:p>
        </p:txBody>
      </p:sp>
    </p:spTree>
    <p:extLst>
      <p:ext uri="{BB962C8B-B14F-4D97-AF65-F5344CB8AC3E}">
        <p14:creationId xmlns:p14="http://schemas.microsoft.com/office/powerpoint/2010/main" val="444418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037D-7A5E-4FD1-A4FF-F40F69BFF4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63698D2-DE9D-4405-A421-C6F7B44DC3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4F608A-ADFC-4293-B1B1-BF3B72B2D16F}"/>
              </a:ext>
            </a:extLst>
          </p:cNvPr>
          <p:cNvSpPr>
            <a:spLocks noGrp="1"/>
          </p:cNvSpPr>
          <p:nvPr>
            <p:ph type="dt" sz="half" idx="10"/>
          </p:nvPr>
        </p:nvSpPr>
        <p:spPr/>
        <p:txBody>
          <a:bodyPr/>
          <a:lstStyle/>
          <a:p>
            <a:fld id="{703972E9-6DF3-4931-9733-9D6E7BB60475}" type="datetimeFigureOut">
              <a:rPr lang="en-IN" smtClean="0"/>
              <a:t>15-05-2021</a:t>
            </a:fld>
            <a:endParaRPr lang="en-IN"/>
          </a:p>
        </p:txBody>
      </p:sp>
      <p:sp>
        <p:nvSpPr>
          <p:cNvPr id="5" name="Footer Placeholder 4">
            <a:extLst>
              <a:ext uri="{FF2B5EF4-FFF2-40B4-BE49-F238E27FC236}">
                <a16:creationId xmlns:a16="http://schemas.microsoft.com/office/drawing/2014/main" id="{AD8BDD85-EAB9-4928-9E08-2BF8662CC9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BC5E8F-7C62-4D7E-B788-A376D7EFF472}"/>
              </a:ext>
            </a:extLst>
          </p:cNvPr>
          <p:cNvSpPr>
            <a:spLocks noGrp="1"/>
          </p:cNvSpPr>
          <p:nvPr>
            <p:ph type="sldNum" sz="quarter" idx="12"/>
          </p:nvPr>
        </p:nvSpPr>
        <p:spPr/>
        <p:txBody>
          <a:bodyPr/>
          <a:lstStyle/>
          <a:p>
            <a:fld id="{7E1192F6-C9AD-45D4-A058-5AE03BE8E54C}" type="slidenum">
              <a:rPr lang="en-IN" smtClean="0"/>
              <a:t>‹#›</a:t>
            </a:fld>
            <a:endParaRPr lang="en-IN"/>
          </a:p>
        </p:txBody>
      </p:sp>
    </p:spTree>
    <p:extLst>
      <p:ext uri="{BB962C8B-B14F-4D97-AF65-F5344CB8AC3E}">
        <p14:creationId xmlns:p14="http://schemas.microsoft.com/office/powerpoint/2010/main" val="2782203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4986A-1883-40F8-83B7-5D909545A7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2848B26-1ECB-44F8-B41F-11AD1D0605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638F962-3486-4B0C-93BE-665F943617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F6002EE-A608-496F-9BB1-22B98B6B0EE0}"/>
              </a:ext>
            </a:extLst>
          </p:cNvPr>
          <p:cNvSpPr>
            <a:spLocks noGrp="1"/>
          </p:cNvSpPr>
          <p:nvPr>
            <p:ph type="dt" sz="half" idx="10"/>
          </p:nvPr>
        </p:nvSpPr>
        <p:spPr/>
        <p:txBody>
          <a:bodyPr/>
          <a:lstStyle/>
          <a:p>
            <a:fld id="{703972E9-6DF3-4931-9733-9D6E7BB60475}" type="datetimeFigureOut">
              <a:rPr lang="en-IN" smtClean="0"/>
              <a:t>15-05-2021</a:t>
            </a:fld>
            <a:endParaRPr lang="en-IN"/>
          </a:p>
        </p:txBody>
      </p:sp>
      <p:sp>
        <p:nvSpPr>
          <p:cNvPr id="6" name="Footer Placeholder 5">
            <a:extLst>
              <a:ext uri="{FF2B5EF4-FFF2-40B4-BE49-F238E27FC236}">
                <a16:creationId xmlns:a16="http://schemas.microsoft.com/office/drawing/2014/main" id="{54B09875-1941-4940-AD29-C07D9BFE668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5FE92B7-42E0-4797-846B-CCE8BF6340E7}"/>
              </a:ext>
            </a:extLst>
          </p:cNvPr>
          <p:cNvSpPr>
            <a:spLocks noGrp="1"/>
          </p:cNvSpPr>
          <p:nvPr>
            <p:ph type="sldNum" sz="quarter" idx="12"/>
          </p:nvPr>
        </p:nvSpPr>
        <p:spPr/>
        <p:txBody>
          <a:bodyPr/>
          <a:lstStyle/>
          <a:p>
            <a:fld id="{7E1192F6-C9AD-45D4-A058-5AE03BE8E54C}" type="slidenum">
              <a:rPr lang="en-IN" smtClean="0"/>
              <a:t>‹#›</a:t>
            </a:fld>
            <a:endParaRPr lang="en-IN"/>
          </a:p>
        </p:txBody>
      </p:sp>
    </p:spTree>
    <p:extLst>
      <p:ext uri="{BB962C8B-B14F-4D97-AF65-F5344CB8AC3E}">
        <p14:creationId xmlns:p14="http://schemas.microsoft.com/office/powerpoint/2010/main" val="2368303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14D54-2A05-4F21-9F41-E27B6F22C07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EC235F-1D04-4D33-A980-3205CAFC4A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214A6D-F0E3-472B-8D7D-63ADA57495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D5F09EA-E312-4C5C-9C75-719A746F7F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C1A9A9-C403-4CB4-B484-3BBD275E8C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E1A4A6B-BA9F-4C70-9E91-E133A6B6632E}"/>
              </a:ext>
            </a:extLst>
          </p:cNvPr>
          <p:cNvSpPr>
            <a:spLocks noGrp="1"/>
          </p:cNvSpPr>
          <p:nvPr>
            <p:ph type="dt" sz="half" idx="10"/>
          </p:nvPr>
        </p:nvSpPr>
        <p:spPr/>
        <p:txBody>
          <a:bodyPr/>
          <a:lstStyle/>
          <a:p>
            <a:fld id="{703972E9-6DF3-4931-9733-9D6E7BB60475}" type="datetimeFigureOut">
              <a:rPr lang="en-IN" smtClean="0"/>
              <a:t>15-05-2021</a:t>
            </a:fld>
            <a:endParaRPr lang="en-IN"/>
          </a:p>
        </p:txBody>
      </p:sp>
      <p:sp>
        <p:nvSpPr>
          <p:cNvPr id="8" name="Footer Placeholder 7">
            <a:extLst>
              <a:ext uri="{FF2B5EF4-FFF2-40B4-BE49-F238E27FC236}">
                <a16:creationId xmlns:a16="http://schemas.microsoft.com/office/drawing/2014/main" id="{A4810F18-86EB-4961-9967-ABBE9DFC88E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C8802FF-2AA9-49F1-990C-ED6DB26B6FCA}"/>
              </a:ext>
            </a:extLst>
          </p:cNvPr>
          <p:cNvSpPr>
            <a:spLocks noGrp="1"/>
          </p:cNvSpPr>
          <p:nvPr>
            <p:ph type="sldNum" sz="quarter" idx="12"/>
          </p:nvPr>
        </p:nvSpPr>
        <p:spPr/>
        <p:txBody>
          <a:bodyPr/>
          <a:lstStyle/>
          <a:p>
            <a:fld id="{7E1192F6-C9AD-45D4-A058-5AE03BE8E54C}" type="slidenum">
              <a:rPr lang="en-IN" smtClean="0"/>
              <a:t>‹#›</a:t>
            </a:fld>
            <a:endParaRPr lang="en-IN"/>
          </a:p>
        </p:txBody>
      </p:sp>
    </p:spTree>
    <p:extLst>
      <p:ext uri="{BB962C8B-B14F-4D97-AF65-F5344CB8AC3E}">
        <p14:creationId xmlns:p14="http://schemas.microsoft.com/office/powerpoint/2010/main" val="1293540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D3AE-676C-4C43-BCA1-DD0B4C6A44F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8147B4F-2AB3-4D92-BC25-BC4E10ED698B}"/>
              </a:ext>
            </a:extLst>
          </p:cNvPr>
          <p:cNvSpPr>
            <a:spLocks noGrp="1"/>
          </p:cNvSpPr>
          <p:nvPr>
            <p:ph type="dt" sz="half" idx="10"/>
          </p:nvPr>
        </p:nvSpPr>
        <p:spPr/>
        <p:txBody>
          <a:bodyPr/>
          <a:lstStyle/>
          <a:p>
            <a:fld id="{703972E9-6DF3-4931-9733-9D6E7BB60475}" type="datetimeFigureOut">
              <a:rPr lang="en-IN" smtClean="0"/>
              <a:t>15-05-2021</a:t>
            </a:fld>
            <a:endParaRPr lang="en-IN"/>
          </a:p>
        </p:txBody>
      </p:sp>
      <p:sp>
        <p:nvSpPr>
          <p:cNvPr id="4" name="Footer Placeholder 3">
            <a:extLst>
              <a:ext uri="{FF2B5EF4-FFF2-40B4-BE49-F238E27FC236}">
                <a16:creationId xmlns:a16="http://schemas.microsoft.com/office/drawing/2014/main" id="{9AA974BB-C761-4D9C-B6B0-26BBD040C80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23A0B6A-923C-43E0-AACC-559710F542AC}"/>
              </a:ext>
            </a:extLst>
          </p:cNvPr>
          <p:cNvSpPr>
            <a:spLocks noGrp="1"/>
          </p:cNvSpPr>
          <p:nvPr>
            <p:ph type="sldNum" sz="quarter" idx="12"/>
          </p:nvPr>
        </p:nvSpPr>
        <p:spPr/>
        <p:txBody>
          <a:bodyPr/>
          <a:lstStyle/>
          <a:p>
            <a:fld id="{7E1192F6-C9AD-45D4-A058-5AE03BE8E54C}" type="slidenum">
              <a:rPr lang="en-IN" smtClean="0"/>
              <a:t>‹#›</a:t>
            </a:fld>
            <a:endParaRPr lang="en-IN"/>
          </a:p>
        </p:txBody>
      </p:sp>
    </p:spTree>
    <p:extLst>
      <p:ext uri="{BB962C8B-B14F-4D97-AF65-F5344CB8AC3E}">
        <p14:creationId xmlns:p14="http://schemas.microsoft.com/office/powerpoint/2010/main" val="369563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BBA0B0-F6F8-490C-B27B-3518D8AED8CC}"/>
              </a:ext>
            </a:extLst>
          </p:cNvPr>
          <p:cNvSpPr>
            <a:spLocks noGrp="1"/>
          </p:cNvSpPr>
          <p:nvPr>
            <p:ph type="dt" sz="half" idx="10"/>
          </p:nvPr>
        </p:nvSpPr>
        <p:spPr/>
        <p:txBody>
          <a:bodyPr/>
          <a:lstStyle/>
          <a:p>
            <a:fld id="{703972E9-6DF3-4931-9733-9D6E7BB60475}" type="datetimeFigureOut">
              <a:rPr lang="en-IN" smtClean="0"/>
              <a:t>15-05-2021</a:t>
            </a:fld>
            <a:endParaRPr lang="en-IN"/>
          </a:p>
        </p:txBody>
      </p:sp>
      <p:sp>
        <p:nvSpPr>
          <p:cNvPr id="3" name="Footer Placeholder 2">
            <a:extLst>
              <a:ext uri="{FF2B5EF4-FFF2-40B4-BE49-F238E27FC236}">
                <a16:creationId xmlns:a16="http://schemas.microsoft.com/office/drawing/2014/main" id="{B5FE4CB9-3C83-4095-9C0A-6923618FD72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E8F7EDF-F114-45D9-BCD2-19155B8D6E5C}"/>
              </a:ext>
            </a:extLst>
          </p:cNvPr>
          <p:cNvSpPr>
            <a:spLocks noGrp="1"/>
          </p:cNvSpPr>
          <p:nvPr>
            <p:ph type="sldNum" sz="quarter" idx="12"/>
          </p:nvPr>
        </p:nvSpPr>
        <p:spPr/>
        <p:txBody>
          <a:bodyPr/>
          <a:lstStyle/>
          <a:p>
            <a:fld id="{7E1192F6-C9AD-45D4-A058-5AE03BE8E54C}" type="slidenum">
              <a:rPr lang="en-IN" smtClean="0"/>
              <a:t>‹#›</a:t>
            </a:fld>
            <a:endParaRPr lang="en-IN"/>
          </a:p>
        </p:txBody>
      </p:sp>
    </p:spTree>
    <p:extLst>
      <p:ext uri="{BB962C8B-B14F-4D97-AF65-F5344CB8AC3E}">
        <p14:creationId xmlns:p14="http://schemas.microsoft.com/office/powerpoint/2010/main" val="1188436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1D6AC-8DD0-468B-AC28-9365D28F63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377DEBE-E7DE-46A0-8B14-FA93F8AA69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839F55C-D173-47BC-BC22-ABDC2E53CC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A545D9-7370-4AB7-ABBE-D37046550C7F}"/>
              </a:ext>
            </a:extLst>
          </p:cNvPr>
          <p:cNvSpPr>
            <a:spLocks noGrp="1"/>
          </p:cNvSpPr>
          <p:nvPr>
            <p:ph type="dt" sz="half" idx="10"/>
          </p:nvPr>
        </p:nvSpPr>
        <p:spPr/>
        <p:txBody>
          <a:bodyPr/>
          <a:lstStyle/>
          <a:p>
            <a:fld id="{703972E9-6DF3-4931-9733-9D6E7BB60475}" type="datetimeFigureOut">
              <a:rPr lang="en-IN" smtClean="0"/>
              <a:t>15-05-2021</a:t>
            </a:fld>
            <a:endParaRPr lang="en-IN"/>
          </a:p>
        </p:txBody>
      </p:sp>
      <p:sp>
        <p:nvSpPr>
          <p:cNvPr id="6" name="Footer Placeholder 5">
            <a:extLst>
              <a:ext uri="{FF2B5EF4-FFF2-40B4-BE49-F238E27FC236}">
                <a16:creationId xmlns:a16="http://schemas.microsoft.com/office/drawing/2014/main" id="{964E8BD6-4290-4F09-A9B9-AA932E0026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DBF34E-0CAE-41FF-90C8-34F8041634E5}"/>
              </a:ext>
            </a:extLst>
          </p:cNvPr>
          <p:cNvSpPr>
            <a:spLocks noGrp="1"/>
          </p:cNvSpPr>
          <p:nvPr>
            <p:ph type="sldNum" sz="quarter" idx="12"/>
          </p:nvPr>
        </p:nvSpPr>
        <p:spPr/>
        <p:txBody>
          <a:bodyPr/>
          <a:lstStyle/>
          <a:p>
            <a:fld id="{7E1192F6-C9AD-45D4-A058-5AE03BE8E54C}" type="slidenum">
              <a:rPr lang="en-IN" smtClean="0"/>
              <a:t>‹#›</a:t>
            </a:fld>
            <a:endParaRPr lang="en-IN"/>
          </a:p>
        </p:txBody>
      </p:sp>
    </p:spTree>
    <p:extLst>
      <p:ext uri="{BB962C8B-B14F-4D97-AF65-F5344CB8AC3E}">
        <p14:creationId xmlns:p14="http://schemas.microsoft.com/office/powerpoint/2010/main" val="4201409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E3B53-55A3-4799-9001-FBE68E64C9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8547C77-2A41-43DE-88D9-F8BE91E905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418B33F-4629-4262-A30F-A63E9A3097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E339C2-50B4-4CDF-8A69-78E516148339}"/>
              </a:ext>
            </a:extLst>
          </p:cNvPr>
          <p:cNvSpPr>
            <a:spLocks noGrp="1"/>
          </p:cNvSpPr>
          <p:nvPr>
            <p:ph type="dt" sz="half" idx="10"/>
          </p:nvPr>
        </p:nvSpPr>
        <p:spPr/>
        <p:txBody>
          <a:bodyPr/>
          <a:lstStyle/>
          <a:p>
            <a:fld id="{703972E9-6DF3-4931-9733-9D6E7BB60475}" type="datetimeFigureOut">
              <a:rPr lang="en-IN" smtClean="0"/>
              <a:t>15-05-2021</a:t>
            </a:fld>
            <a:endParaRPr lang="en-IN"/>
          </a:p>
        </p:txBody>
      </p:sp>
      <p:sp>
        <p:nvSpPr>
          <p:cNvPr id="6" name="Footer Placeholder 5">
            <a:extLst>
              <a:ext uri="{FF2B5EF4-FFF2-40B4-BE49-F238E27FC236}">
                <a16:creationId xmlns:a16="http://schemas.microsoft.com/office/drawing/2014/main" id="{A411E954-99D0-4B5A-AE80-AE1C68E951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5B55BF-D6B2-492E-883E-30903FAD3BCB}"/>
              </a:ext>
            </a:extLst>
          </p:cNvPr>
          <p:cNvSpPr>
            <a:spLocks noGrp="1"/>
          </p:cNvSpPr>
          <p:nvPr>
            <p:ph type="sldNum" sz="quarter" idx="12"/>
          </p:nvPr>
        </p:nvSpPr>
        <p:spPr/>
        <p:txBody>
          <a:bodyPr/>
          <a:lstStyle/>
          <a:p>
            <a:fld id="{7E1192F6-C9AD-45D4-A058-5AE03BE8E54C}" type="slidenum">
              <a:rPr lang="en-IN" smtClean="0"/>
              <a:t>‹#›</a:t>
            </a:fld>
            <a:endParaRPr lang="en-IN"/>
          </a:p>
        </p:txBody>
      </p:sp>
    </p:spTree>
    <p:extLst>
      <p:ext uri="{BB962C8B-B14F-4D97-AF65-F5344CB8AC3E}">
        <p14:creationId xmlns:p14="http://schemas.microsoft.com/office/powerpoint/2010/main" val="1319681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DA7F68-3A1B-4663-9914-5921C6504C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7E4EA8-1CE9-475A-B719-C9E75E6CD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9568B4-9AC4-41D7-9A8D-BCF0D5F95F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972E9-6DF3-4931-9733-9D6E7BB60475}" type="datetimeFigureOut">
              <a:rPr lang="en-IN" smtClean="0"/>
              <a:t>15-05-2021</a:t>
            </a:fld>
            <a:endParaRPr lang="en-IN"/>
          </a:p>
        </p:txBody>
      </p:sp>
      <p:sp>
        <p:nvSpPr>
          <p:cNvPr id="5" name="Footer Placeholder 4">
            <a:extLst>
              <a:ext uri="{FF2B5EF4-FFF2-40B4-BE49-F238E27FC236}">
                <a16:creationId xmlns:a16="http://schemas.microsoft.com/office/drawing/2014/main" id="{5049B772-0937-4EEF-B772-828491B9EA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678880D-764B-4A24-873F-3FCB6F2805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1192F6-C9AD-45D4-A058-5AE03BE8E54C}" type="slidenum">
              <a:rPr lang="en-IN" smtClean="0"/>
              <a:t>‹#›</a:t>
            </a:fld>
            <a:endParaRPr lang="en-IN"/>
          </a:p>
        </p:txBody>
      </p:sp>
    </p:spTree>
    <p:extLst>
      <p:ext uri="{BB962C8B-B14F-4D97-AF65-F5344CB8AC3E}">
        <p14:creationId xmlns:p14="http://schemas.microsoft.com/office/powerpoint/2010/main" val="3982660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FAF7F358-0F48-4756-BAA5-C834980AFF1C}"/>
              </a:ext>
            </a:extLst>
          </p:cNvPr>
          <p:cNvPicPr>
            <a:picLocks noChangeAspect="1"/>
          </p:cNvPicPr>
          <p:nvPr/>
        </p:nvPicPr>
        <p:blipFill rotWithShape="1">
          <a:blip r:embed="rId2">
            <a:extLst>
              <a:ext uri="{28A0092B-C50C-407E-A947-70E740481C1C}">
                <a14:useLocalDpi xmlns:a14="http://schemas.microsoft.com/office/drawing/2010/main" val="0"/>
              </a:ext>
            </a:extLst>
          </a:blip>
          <a:srcRect b="20789"/>
          <a:stretch/>
        </p:blipFill>
        <p:spPr>
          <a:xfrm>
            <a:off x="20" y="1282"/>
            <a:ext cx="12191980" cy="6856718"/>
          </a:xfrm>
          <a:prstGeom prst="rect">
            <a:avLst/>
          </a:prstGeom>
        </p:spPr>
      </p:pic>
      <p:sp>
        <p:nvSpPr>
          <p:cNvPr id="6" name="Rectangle 5">
            <a:extLst>
              <a:ext uri="{FF2B5EF4-FFF2-40B4-BE49-F238E27FC236}">
                <a16:creationId xmlns:a16="http://schemas.microsoft.com/office/drawing/2014/main" id="{8CF72671-89CD-4AF1-B6FB-83036F50E1C2}"/>
              </a:ext>
            </a:extLst>
          </p:cNvPr>
          <p:cNvSpPr/>
          <p:nvPr/>
        </p:nvSpPr>
        <p:spPr>
          <a:xfrm>
            <a:off x="0" y="4376057"/>
            <a:ext cx="12188952" cy="248194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EF5F137-20B4-49EC-95BB-3E05499C0821}"/>
              </a:ext>
            </a:extLst>
          </p:cNvPr>
          <p:cNvSpPr txBox="1"/>
          <p:nvPr/>
        </p:nvSpPr>
        <p:spPr>
          <a:xfrm>
            <a:off x="6031684" y="4521667"/>
            <a:ext cx="6090408" cy="2062103"/>
          </a:xfrm>
          <a:prstGeom prst="rect">
            <a:avLst/>
          </a:prstGeom>
          <a:noFill/>
        </p:spPr>
        <p:txBody>
          <a:bodyPr wrap="square" rtlCol="0">
            <a:spAutoFit/>
          </a:bodyPr>
          <a:lstStyle/>
          <a:p>
            <a:pPr algn="r"/>
            <a:r>
              <a:rPr lang="en-US" sz="3200" b="1" spc="50" dirty="0">
                <a:ln w="0"/>
                <a:solidFill>
                  <a:schemeClr val="bg2"/>
                </a:solidFill>
                <a:effectLst>
                  <a:innerShdw blurRad="63500" dist="50800" dir="13500000">
                    <a:srgbClr val="000000">
                      <a:alpha val="50000"/>
                    </a:srgbClr>
                  </a:innerShdw>
                </a:effectLst>
              </a:rPr>
              <a:t>TEAM NAME: HASH</a:t>
            </a:r>
          </a:p>
          <a:p>
            <a:pPr algn="r"/>
            <a:r>
              <a:rPr lang="en-US" sz="3200" b="1" spc="50" dirty="0">
                <a:ln w="0"/>
                <a:solidFill>
                  <a:schemeClr val="bg2"/>
                </a:solidFill>
                <a:effectLst>
                  <a:innerShdw blurRad="63500" dist="50800" dir="13500000">
                    <a:srgbClr val="000000">
                      <a:alpha val="50000"/>
                    </a:srgbClr>
                  </a:innerShdw>
                </a:effectLst>
              </a:rPr>
              <a:t>PROJECT NAME: .WAV STATION</a:t>
            </a:r>
          </a:p>
          <a:p>
            <a:pPr algn="r"/>
            <a:r>
              <a:rPr lang="en-US" sz="3200" b="1" spc="50" dirty="0">
                <a:ln w="0"/>
                <a:solidFill>
                  <a:schemeClr val="bg2"/>
                </a:solidFill>
                <a:effectLst>
                  <a:innerShdw blurRad="63500" dist="50800" dir="13500000">
                    <a:srgbClr val="000000">
                      <a:alpha val="50000"/>
                    </a:srgbClr>
                  </a:innerShdw>
                </a:effectLst>
              </a:rPr>
              <a:t>GROUP: G4</a:t>
            </a:r>
          </a:p>
          <a:p>
            <a:pPr algn="r"/>
            <a:r>
              <a:rPr lang="en-US" sz="3200" b="1" spc="50" dirty="0">
                <a:ln w="0"/>
                <a:solidFill>
                  <a:schemeClr val="bg2"/>
                </a:solidFill>
                <a:effectLst>
                  <a:innerShdw blurRad="63500" dist="50800" dir="13500000">
                    <a:srgbClr val="000000">
                      <a:alpha val="50000"/>
                    </a:srgbClr>
                  </a:innerShdw>
                </a:effectLst>
              </a:rPr>
              <a:t>FACULTY: </a:t>
            </a:r>
            <a:r>
              <a:rPr lang="en-US" sz="3200" b="1" spc="50" dirty="0" err="1">
                <a:ln w="0"/>
                <a:solidFill>
                  <a:schemeClr val="bg2"/>
                </a:solidFill>
                <a:effectLst>
                  <a:innerShdw blurRad="63500" dist="50800" dir="13500000">
                    <a:srgbClr val="000000">
                      <a:alpha val="50000"/>
                    </a:srgbClr>
                  </a:innerShdw>
                </a:effectLst>
              </a:rPr>
              <a:t>Dr.Ashima</a:t>
            </a:r>
            <a:endParaRPr lang="en-IN" sz="3200" b="1" spc="50" dirty="0">
              <a:ln w="0"/>
              <a:solidFill>
                <a:schemeClr val="bg2"/>
              </a:solidFill>
              <a:effectLst>
                <a:innerShdw blurRad="63500" dist="50800" dir="13500000">
                  <a:srgbClr val="000000">
                    <a:alpha val="50000"/>
                  </a:srgbClr>
                </a:innerShdw>
              </a:effectLst>
            </a:endParaRPr>
          </a:p>
        </p:txBody>
      </p:sp>
      <p:pic>
        <p:nvPicPr>
          <p:cNvPr id="9" name="Picture 8" descr="Text&#10;&#10;Description automatically generated with medium confidence">
            <a:extLst>
              <a:ext uri="{FF2B5EF4-FFF2-40B4-BE49-F238E27FC236}">
                <a16:creationId xmlns:a16="http://schemas.microsoft.com/office/drawing/2014/main" id="{97859AA4-12D6-49DF-B42A-77964D828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3841" y="3540881"/>
            <a:ext cx="2028539" cy="9220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Graphic 11">
            <a:extLst>
              <a:ext uri="{FF2B5EF4-FFF2-40B4-BE49-F238E27FC236}">
                <a16:creationId xmlns:a16="http://schemas.microsoft.com/office/drawing/2014/main" id="{8E24B795-1C52-41DB-8A6C-9B8F7FAA4C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2212" y="4943201"/>
            <a:ext cx="5662612" cy="1513857"/>
          </a:xfrm>
          <a:prstGeom prst="rect">
            <a:avLst/>
          </a:prstGeom>
        </p:spPr>
      </p:pic>
    </p:spTree>
    <p:extLst>
      <p:ext uri="{BB962C8B-B14F-4D97-AF65-F5344CB8AC3E}">
        <p14:creationId xmlns:p14="http://schemas.microsoft.com/office/powerpoint/2010/main" val="975314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ifferent, several&#10;&#10;Description automatically generated">
            <a:extLst>
              <a:ext uri="{FF2B5EF4-FFF2-40B4-BE49-F238E27FC236}">
                <a16:creationId xmlns:a16="http://schemas.microsoft.com/office/drawing/2014/main" id="{34EACEDC-21A5-48C8-B6CB-9C19D9F2E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96" y="1"/>
            <a:ext cx="11712024" cy="5673012"/>
          </a:xfrm>
          <a:prstGeom prst="rect">
            <a:avLst/>
          </a:prstGeom>
        </p:spPr>
      </p:pic>
      <p:sp>
        <p:nvSpPr>
          <p:cNvPr id="4" name="Speech Bubble: Rectangle 3">
            <a:extLst>
              <a:ext uri="{FF2B5EF4-FFF2-40B4-BE49-F238E27FC236}">
                <a16:creationId xmlns:a16="http://schemas.microsoft.com/office/drawing/2014/main" id="{029A4662-C4CB-47C7-BB34-65D885922915}"/>
              </a:ext>
            </a:extLst>
          </p:cNvPr>
          <p:cNvSpPr/>
          <p:nvPr/>
        </p:nvSpPr>
        <p:spPr>
          <a:xfrm>
            <a:off x="570451" y="5756988"/>
            <a:ext cx="2592627" cy="845148"/>
          </a:xfrm>
          <a:prstGeom prst="wedgeRectCallout">
            <a:avLst>
              <a:gd name="adj1" fmla="val 47793"/>
              <a:gd name="adj2" fmla="val -67936"/>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FUNCTIONAL PLAYBAR WITH FUNCTIONAL BUTTONS</a:t>
            </a:r>
            <a:endParaRPr lang="en-IN"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Speech Bubble: Rectangle 5">
            <a:extLst>
              <a:ext uri="{FF2B5EF4-FFF2-40B4-BE49-F238E27FC236}">
                <a16:creationId xmlns:a16="http://schemas.microsoft.com/office/drawing/2014/main" id="{5E4A253E-2321-459C-A4DD-A0EC9AB97BA3}"/>
              </a:ext>
            </a:extLst>
          </p:cNvPr>
          <p:cNvSpPr/>
          <p:nvPr/>
        </p:nvSpPr>
        <p:spPr>
          <a:xfrm>
            <a:off x="4732789" y="2399251"/>
            <a:ext cx="2726422" cy="687897"/>
          </a:xfrm>
          <a:prstGeom prst="wedgeRectCallout">
            <a:avLst>
              <a:gd name="adj1" fmla="val -40218"/>
              <a:gd name="adj2" fmla="val -93597"/>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SONGS WITH ON-CLICK FUNCTIONALITY</a:t>
            </a:r>
            <a:endParaRPr lang="en-IN"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621398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6997823F-52F3-463A-AA78-20D78CDEF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56" y="0"/>
            <a:ext cx="11642687" cy="5663682"/>
          </a:xfrm>
          <a:prstGeom prst="rect">
            <a:avLst/>
          </a:prstGeom>
        </p:spPr>
      </p:pic>
      <p:sp>
        <p:nvSpPr>
          <p:cNvPr id="4" name="Speech Bubble: Rectangle 3">
            <a:extLst>
              <a:ext uri="{FF2B5EF4-FFF2-40B4-BE49-F238E27FC236}">
                <a16:creationId xmlns:a16="http://schemas.microsoft.com/office/drawing/2014/main" id="{EDC608FF-1389-4A31-AA8D-829E15E9D478}"/>
              </a:ext>
            </a:extLst>
          </p:cNvPr>
          <p:cNvSpPr/>
          <p:nvPr/>
        </p:nvSpPr>
        <p:spPr>
          <a:xfrm>
            <a:off x="382555" y="774441"/>
            <a:ext cx="1968759" cy="1418253"/>
          </a:xfrm>
          <a:prstGeom prst="wedgeRectCallout">
            <a:avLst>
              <a:gd name="adj1" fmla="val 61405"/>
              <a:gd name="adj2" fmla="val -42787"/>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SEPARATE PAGES FOR EVERY ARTIST/ALBUM</a:t>
            </a:r>
            <a:endParaRPr lang="en-IN"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Speech Bubble: Rectangle 4">
            <a:extLst>
              <a:ext uri="{FF2B5EF4-FFF2-40B4-BE49-F238E27FC236}">
                <a16:creationId xmlns:a16="http://schemas.microsoft.com/office/drawing/2014/main" id="{998EFF03-B1AC-4435-ACAD-9DEBC88FE9AA}"/>
              </a:ext>
            </a:extLst>
          </p:cNvPr>
          <p:cNvSpPr/>
          <p:nvPr/>
        </p:nvSpPr>
        <p:spPr>
          <a:xfrm>
            <a:off x="8607105" y="1434517"/>
            <a:ext cx="2281805" cy="620786"/>
          </a:xfrm>
          <a:prstGeom prst="wedgeRectCallout">
            <a:avLst>
              <a:gd name="adj1" fmla="val -67524"/>
              <a:gd name="adj2" fmla="val -17230"/>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FUNCTIONAL PLAY BUTTON</a:t>
            </a:r>
            <a:endParaRPr lang="en-IN"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636784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low confidence">
            <a:extLst>
              <a:ext uri="{FF2B5EF4-FFF2-40B4-BE49-F238E27FC236}">
                <a16:creationId xmlns:a16="http://schemas.microsoft.com/office/drawing/2014/main" id="{E6F557A4-615A-4910-87C2-65070A738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65" y="0"/>
            <a:ext cx="11727815" cy="5589037"/>
          </a:xfrm>
          <a:prstGeom prst="rect">
            <a:avLst/>
          </a:prstGeom>
        </p:spPr>
      </p:pic>
      <p:sp>
        <p:nvSpPr>
          <p:cNvPr id="5" name="Speech Bubble: Rectangle 4">
            <a:extLst>
              <a:ext uri="{FF2B5EF4-FFF2-40B4-BE49-F238E27FC236}">
                <a16:creationId xmlns:a16="http://schemas.microsoft.com/office/drawing/2014/main" id="{3F3AAE73-18DA-4099-9A39-282018A16CC1}"/>
              </a:ext>
            </a:extLst>
          </p:cNvPr>
          <p:cNvSpPr/>
          <p:nvPr/>
        </p:nvSpPr>
        <p:spPr>
          <a:xfrm>
            <a:off x="7331978" y="69337"/>
            <a:ext cx="3003258" cy="1029621"/>
          </a:xfrm>
          <a:prstGeom prst="wedgeRectCallout">
            <a:avLst>
              <a:gd name="adj1" fmla="val 2719"/>
              <a:gd name="adj2" fmla="val 85600"/>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INTERFACE TO PROVIDE FEEDBACK</a:t>
            </a:r>
            <a:endParaRPr lang="en-IN" dirty="0"/>
          </a:p>
        </p:txBody>
      </p:sp>
    </p:spTree>
    <p:extLst>
      <p:ext uri="{BB962C8B-B14F-4D97-AF65-F5344CB8AC3E}">
        <p14:creationId xmlns:p14="http://schemas.microsoft.com/office/powerpoint/2010/main" val="2212364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DC3D419A-1481-4E66-A5B6-293A98FE7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126" y="0"/>
            <a:ext cx="11640405" cy="5578077"/>
          </a:xfrm>
          <a:prstGeom prst="rect">
            <a:avLst/>
          </a:prstGeom>
        </p:spPr>
      </p:pic>
      <p:sp>
        <p:nvSpPr>
          <p:cNvPr id="6" name="Speech Bubble: Rectangle 5">
            <a:extLst>
              <a:ext uri="{FF2B5EF4-FFF2-40B4-BE49-F238E27FC236}">
                <a16:creationId xmlns:a16="http://schemas.microsoft.com/office/drawing/2014/main" id="{3052ADE2-2AE4-4555-9B87-EC649B20E1E7}"/>
              </a:ext>
            </a:extLst>
          </p:cNvPr>
          <p:cNvSpPr/>
          <p:nvPr/>
        </p:nvSpPr>
        <p:spPr>
          <a:xfrm>
            <a:off x="5340096" y="54627"/>
            <a:ext cx="2670048" cy="1225296"/>
          </a:xfrm>
          <a:prstGeom prst="wedgeRectCallout">
            <a:avLst>
              <a:gd name="adj1" fmla="val -36586"/>
              <a:gd name="adj2" fmla="val 83712"/>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DEDICATED ABOUT PAGE</a:t>
            </a:r>
            <a:endParaRPr lang="en-IN" dirty="0"/>
          </a:p>
        </p:txBody>
      </p:sp>
      <p:sp>
        <p:nvSpPr>
          <p:cNvPr id="7" name="Speech Bubble: Rectangle 6">
            <a:extLst>
              <a:ext uri="{FF2B5EF4-FFF2-40B4-BE49-F238E27FC236}">
                <a16:creationId xmlns:a16="http://schemas.microsoft.com/office/drawing/2014/main" id="{A725AFCD-1C9C-473C-829D-A37EE646F7D0}"/>
              </a:ext>
            </a:extLst>
          </p:cNvPr>
          <p:cNvSpPr/>
          <p:nvPr/>
        </p:nvSpPr>
        <p:spPr>
          <a:xfrm>
            <a:off x="1737360" y="4041648"/>
            <a:ext cx="2368296" cy="1216152"/>
          </a:xfrm>
          <a:prstGeom prst="wedgeRectCallout">
            <a:avLst>
              <a:gd name="adj1" fmla="val -43613"/>
              <a:gd name="adj2" fmla="val -91635"/>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CARDS WITH HOVER EFFECT </a:t>
            </a:r>
            <a:endParaRPr lang="en-IN" dirty="0"/>
          </a:p>
        </p:txBody>
      </p:sp>
    </p:spTree>
    <p:extLst>
      <p:ext uri="{BB962C8B-B14F-4D97-AF65-F5344CB8AC3E}">
        <p14:creationId xmlns:p14="http://schemas.microsoft.com/office/powerpoint/2010/main" val="965625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38B004-C4F5-477A-8AAA-18DFA218E4E6}"/>
              </a:ext>
            </a:extLst>
          </p:cNvPr>
          <p:cNvPicPr>
            <a:picLocks noChangeAspect="1"/>
          </p:cNvPicPr>
          <p:nvPr/>
        </p:nvPicPr>
        <p:blipFill>
          <a:blip r:embed="rId2"/>
          <a:stretch>
            <a:fillRect/>
          </a:stretch>
        </p:blipFill>
        <p:spPr>
          <a:xfrm>
            <a:off x="227974" y="0"/>
            <a:ext cx="11700251" cy="5678424"/>
          </a:xfrm>
          <a:prstGeom prst="rect">
            <a:avLst/>
          </a:prstGeom>
        </p:spPr>
      </p:pic>
      <p:sp>
        <p:nvSpPr>
          <p:cNvPr id="4" name="Speech Bubble: Rectangle 3">
            <a:extLst>
              <a:ext uri="{FF2B5EF4-FFF2-40B4-BE49-F238E27FC236}">
                <a16:creationId xmlns:a16="http://schemas.microsoft.com/office/drawing/2014/main" id="{49F8F375-0684-414D-B6F8-934F7388E936}"/>
              </a:ext>
            </a:extLst>
          </p:cNvPr>
          <p:cNvSpPr/>
          <p:nvPr/>
        </p:nvSpPr>
        <p:spPr>
          <a:xfrm>
            <a:off x="8540496" y="356616"/>
            <a:ext cx="3172968" cy="1810512"/>
          </a:xfrm>
          <a:prstGeom prst="wedgeRectCallout">
            <a:avLst>
              <a:gd name="adj1" fmla="val -67231"/>
              <a:gd name="adj2" fmla="val 89772"/>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RESPONSIVE ON ALL DEVICES</a:t>
            </a:r>
            <a:endParaRPr lang="en-IN"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368978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C8147037-3EE1-4AD1-948D-D738B11AB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273538A-FE61-4DC1-A267-63C5F6B9EBB6}"/>
              </a:ext>
            </a:extLst>
          </p:cNvPr>
          <p:cNvSpPr/>
          <p:nvPr/>
        </p:nvSpPr>
        <p:spPr>
          <a:xfrm>
            <a:off x="2493485" y="1607689"/>
            <a:ext cx="7205030" cy="329148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6000" dirty="0">
                <a:ln w="0"/>
                <a:solidFill>
                  <a:schemeClr val="tx1"/>
                </a:solidFill>
                <a:effectLst>
                  <a:outerShdw blurRad="38100" dist="19050" dir="2700000" algn="tl" rotWithShape="0">
                    <a:schemeClr val="dk1">
                      <a:alpha val="40000"/>
                    </a:schemeClr>
                  </a:outerShdw>
                </a:effectLst>
                <a:latin typeface="Aharoni" panose="020B0604020202020204" pitchFamily="2" charset="-79"/>
                <a:cs typeface="Aharoni" panose="020B0604020202020204" pitchFamily="2" charset="-79"/>
              </a:rPr>
              <a:t>THANKYOUUUU!!</a:t>
            </a:r>
            <a:endParaRPr lang="en-IN" sz="6000" dirty="0">
              <a:ln w="0"/>
              <a:solidFill>
                <a:schemeClr val="tx1"/>
              </a:solidFill>
              <a:effectLst>
                <a:outerShdw blurRad="38100" dist="19050" dir="2700000" algn="tl" rotWithShape="0">
                  <a:schemeClr val="dk1">
                    <a:alpha val="40000"/>
                  </a:schemeClr>
                </a:outerShdw>
              </a:effectLst>
              <a:latin typeface="Aharoni" panose="020B0604020202020204" pitchFamily="2" charset="-79"/>
              <a:cs typeface="Aharoni" panose="020B0604020202020204" pitchFamily="2" charset="-79"/>
            </a:endParaRPr>
          </a:p>
        </p:txBody>
      </p:sp>
    </p:spTree>
    <p:extLst>
      <p:ext uri="{BB962C8B-B14F-4D97-AF65-F5344CB8AC3E}">
        <p14:creationId xmlns:p14="http://schemas.microsoft.com/office/powerpoint/2010/main" val="3592489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AA1A8A-D886-4D79-88E3-31A0CFA11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5" name="Table 5">
            <a:extLst>
              <a:ext uri="{FF2B5EF4-FFF2-40B4-BE49-F238E27FC236}">
                <a16:creationId xmlns:a16="http://schemas.microsoft.com/office/drawing/2014/main" id="{7C52A75D-252A-4E13-83ED-601CFC2DACD2}"/>
              </a:ext>
            </a:extLst>
          </p:cNvPr>
          <p:cNvGraphicFramePr>
            <a:graphicFrameLocks noGrp="1"/>
          </p:cNvGraphicFramePr>
          <p:nvPr>
            <p:extLst>
              <p:ext uri="{D42A27DB-BD31-4B8C-83A1-F6EECF244321}">
                <p14:modId xmlns:p14="http://schemas.microsoft.com/office/powerpoint/2010/main" val="1840207866"/>
              </p:ext>
            </p:extLst>
          </p:nvPr>
        </p:nvGraphicFramePr>
        <p:xfrm>
          <a:off x="1199625" y="1501628"/>
          <a:ext cx="9865453" cy="2969703"/>
        </p:xfrm>
        <a:graphic>
          <a:graphicData uri="http://schemas.openxmlformats.org/drawingml/2006/table">
            <a:tbl>
              <a:tblPr firstRow="1" bandRow="1">
                <a:tableStyleId>{9D7B26C5-4107-4FEC-AEDC-1716B250A1EF}</a:tableStyleId>
              </a:tblPr>
              <a:tblGrid>
                <a:gridCol w="1046369">
                  <a:extLst>
                    <a:ext uri="{9D8B030D-6E8A-4147-A177-3AD203B41FA5}">
                      <a16:colId xmlns:a16="http://schemas.microsoft.com/office/drawing/2014/main" val="697083357"/>
                    </a:ext>
                  </a:extLst>
                </a:gridCol>
                <a:gridCol w="2899813">
                  <a:extLst>
                    <a:ext uri="{9D8B030D-6E8A-4147-A177-3AD203B41FA5}">
                      <a16:colId xmlns:a16="http://schemas.microsoft.com/office/drawing/2014/main" val="1966557148"/>
                    </a:ext>
                  </a:extLst>
                </a:gridCol>
                <a:gridCol w="209707">
                  <a:extLst>
                    <a:ext uri="{9D8B030D-6E8A-4147-A177-3AD203B41FA5}">
                      <a16:colId xmlns:a16="http://schemas.microsoft.com/office/drawing/2014/main" val="3116037574"/>
                    </a:ext>
                  </a:extLst>
                </a:gridCol>
                <a:gridCol w="3736474">
                  <a:extLst>
                    <a:ext uri="{9D8B030D-6E8A-4147-A177-3AD203B41FA5}">
                      <a16:colId xmlns:a16="http://schemas.microsoft.com/office/drawing/2014/main" val="250714704"/>
                    </a:ext>
                  </a:extLst>
                </a:gridCol>
                <a:gridCol w="1973090">
                  <a:extLst>
                    <a:ext uri="{9D8B030D-6E8A-4147-A177-3AD203B41FA5}">
                      <a16:colId xmlns:a16="http://schemas.microsoft.com/office/drawing/2014/main" val="696137067"/>
                    </a:ext>
                  </a:extLst>
                </a:gridCol>
              </a:tblGrid>
              <a:tr h="671202">
                <a:tc>
                  <a:txBody>
                    <a:bodyPr/>
                    <a:lstStyle/>
                    <a:p>
                      <a:pPr algn="ctr"/>
                      <a:r>
                        <a:rPr lang="en-US" dirty="0"/>
                        <a:t>S.NO</a:t>
                      </a:r>
                      <a:endParaRPr lang="en-IN" dirty="0"/>
                    </a:p>
                  </a:txBody>
                  <a:tcPr>
                    <a:cell3D prstMaterial="dkEdge">
                      <a:bevel prst="relaxedInset"/>
                      <a:lightRig rig="flood" dir="t"/>
                    </a:cell3D>
                    <a:solidFill>
                      <a:schemeClr val="bg2"/>
                    </a:solidFill>
                  </a:tcPr>
                </a:tc>
                <a:tc>
                  <a:txBody>
                    <a:bodyPr/>
                    <a:lstStyle/>
                    <a:p>
                      <a:pPr algn="ctr"/>
                      <a:r>
                        <a:rPr lang="en-US" dirty="0"/>
                        <a:t>NAME</a:t>
                      </a:r>
                    </a:p>
                    <a:p>
                      <a:endParaRPr lang="en-IN" dirty="0"/>
                    </a:p>
                  </a:txBody>
                  <a:tcPr>
                    <a:cell3D prstMaterial="dkEdge">
                      <a:bevel prst="relaxedInset"/>
                      <a:lightRig rig="flood" dir="t"/>
                    </a:cell3D>
                    <a:solidFill>
                      <a:schemeClr val="bg2"/>
                    </a:solidFill>
                  </a:tcPr>
                </a:tc>
                <a:tc>
                  <a:txBody>
                    <a:bodyPr/>
                    <a:lstStyle/>
                    <a:p>
                      <a:pPr algn="ctr"/>
                      <a:endParaRPr lang="en-IN" dirty="0"/>
                    </a:p>
                  </a:txBody>
                  <a:tcPr>
                    <a:cell3D prstMaterial="dkEdge">
                      <a:bevel prst="relaxedInset"/>
                      <a:lightRig rig="flood" dir="t"/>
                    </a:cell3D>
                    <a:solidFill>
                      <a:schemeClr val="bg2"/>
                    </a:solidFill>
                  </a:tcPr>
                </a:tc>
                <a:tc>
                  <a:txBody>
                    <a:bodyPr/>
                    <a:lstStyle/>
                    <a:p>
                      <a:pPr algn="ctr"/>
                      <a:r>
                        <a:rPr lang="en-US" dirty="0"/>
                        <a:t> ROLL NO</a:t>
                      </a:r>
                      <a:endParaRPr lang="en-IN" dirty="0"/>
                    </a:p>
                  </a:txBody>
                  <a:tcPr>
                    <a:cell3D prstMaterial="dkEdge">
                      <a:bevel prst="relaxedInset"/>
                      <a:lightRig rig="flood" dir="t"/>
                    </a:cell3D>
                    <a:solidFill>
                      <a:schemeClr val="bg2"/>
                    </a:solidFill>
                  </a:tcPr>
                </a:tc>
                <a:tc>
                  <a:txBody>
                    <a:bodyPr/>
                    <a:lstStyle/>
                    <a:p>
                      <a:pPr algn="ctr"/>
                      <a:r>
                        <a:rPr lang="en-US" dirty="0"/>
                        <a:t>GROUP NO</a:t>
                      </a:r>
                      <a:endParaRPr lang="en-IN" dirty="0"/>
                    </a:p>
                  </a:txBody>
                  <a:tcPr>
                    <a:cell3D prstMaterial="dkEdge">
                      <a:bevel prst="relaxedInset"/>
                      <a:lightRig rig="flood" dir="t"/>
                    </a:cell3D>
                    <a:solidFill>
                      <a:schemeClr val="bg2"/>
                    </a:solidFill>
                  </a:tcPr>
                </a:tc>
                <a:extLst>
                  <a:ext uri="{0D108BD9-81ED-4DB2-BD59-A6C34878D82A}">
                    <a16:rowId xmlns:a16="http://schemas.microsoft.com/office/drawing/2014/main" val="3998821148"/>
                  </a:ext>
                </a:extLst>
              </a:tr>
              <a:tr h="570019">
                <a:tc>
                  <a:txBody>
                    <a:bodyPr/>
                    <a:lstStyle/>
                    <a:p>
                      <a:pPr algn="ctr"/>
                      <a:r>
                        <a:rPr lang="en-US" dirty="0"/>
                        <a:t>1.</a:t>
                      </a:r>
                      <a:endParaRPr lang="en-IN" dirty="0"/>
                    </a:p>
                  </a:txBody>
                  <a:tcPr>
                    <a:cell3D prstMaterial="dkEdge">
                      <a:bevel prst="relaxedInset"/>
                      <a:lightRig rig="flood" dir="t"/>
                    </a:cell3D>
                    <a:solidFill>
                      <a:schemeClr val="bg2"/>
                    </a:solidFill>
                  </a:tcPr>
                </a:tc>
                <a:tc>
                  <a:txBody>
                    <a:bodyPr/>
                    <a:lstStyle/>
                    <a:p>
                      <a:pPr algn="ctr"/>
                      <a:r>
                        <a:rPr lang="en-US" dirty="0"/>
                        <a:t>ARUSH SHARMA</a:t>
                      </a:r>
                      <a:endParaRPr lang="en-IN" dirty="0"/>
                    </a:p>
                  </a:txBody>
                  <a:tcPr>
                    <a:cell3D prstMaterial="dkEdge">
                      <a:bevel prst="relaxedInset"/>
                      <a:lightRig rig="flood" dir="t"/>
                    </a:cell3D>
                    <a:solidFill>
                      <a:schemeClr val="bg2"/>
                    </a:solidFill>
                  </a:tcPr>
                </a:tc>
                <a:tc>
                  <a:txBody>
                    <a:bodyPr/>
                    <a:lstStyle/>
                    <a:p>
                      <a:endParaRPr lang="en-IN" dirty="0"/>
                    </a:p>
                  </a:txBody>
                  <a:tcPr>
                    <a:cell3D prstMaterial="dkEdge">
                      <a:bevel prst="relaxedInset"/>
                      <a:lightRig rig="flood" dir="t"/>
                    </a:cell3D>
                    <a:solidFill>
                      <a:schemeClr val="bg2"/>
                    </a:solidFill>
                  </a:tcPr>
                </a:tc>
                <a:tc>
                  <a:txBody>
                    <a:bodyPr/>
                    <a:lstStyle/>
                    <a:p>
                      <a:pPr algn="ctr"/>
                      <a:r>
                        <a:rPr lang="en-US" dirty="0"/>
                        <a:t>2010991494</a:t>
                      </a:r>
                      <a:endParaRPr lang="en-IN" dirty="0"/>
                    </a:p>
                  </a:txBody>
                  <a:tcPr>
                    <a:cell3D prstMaterial="dkEdge">
                      <a:bevel prst="relaxedInset"/>
                      <a:lightRig rig="flood" dir="t"/>
                    </a:cell3D>
                    <a:solidFill>
                      <a:schemeClr val="bg2"/>
                    </a:solidFill>
                  </a:tcPr>
                </a:tc>
                <a:tc>
                  <a:txBody>
                    <a:bodyPr/>
                    <a:lstStyle/>
                    <a:p>
                      <a:pPr algn="ctr"/>
                      <a:r>
                        <a:rPr lang="en-US" dirty="0"/>
                        <a:t>G4</a:t>
                      </a:r>
                      <a:endParaRPr lang="en-IN" dirty="0"/>
                    </a:p>
                  </a:txBody>
                  <a:tcPr>
                    <a:cell3D prstMaterial="dkEdge">
                      <a:bevel prst="relaxedInset"/>
                      <a:lightRig rig="flood" dir="t"/>
                    </a:cell3D>
                    <a:solidFill>
                      <a:schemeClr val="bg2"/>
                    </a:solidFill>
                  </a:tcPr>
                </a:tc>
                <a:extLst>
                  <a:ext uri="{0D108BD9-81ED-4DB2-BD59-A6C34878D82A}">
                    <a16:rowId xmlns:a16="http://schemas.microsoft.com/office/drawing/2014/main" val="1291729056"/>
                  </a:ext>
                </a:extLst>
              </a:tr>
              <a:tr h="603337">
                <a:tc>
                  <a:txBody>
                    <a:bodyPr/>
                    <a:lstStyle/>
                    <a:p>
                      <a:pPr algn="ctr"/>
                      <a:r>
                        <a:rPr lang="en-US" dirty="0"/>
                        <a:t>2.</a:t>
                      </a:r>
                      <a:endParaRPr lang="en-IN" dirty="0"/>
                    </a:p>
                  </a:txBody>
                  <a:tcPr>
                    <a:cell3D prstMaterial="dkEdge">
                      <a:bevel prst="relaxedInset"/>
                      <a:lightRig rig="flood" dir="t"/>
                    </a:cell3D>
                    <a:solidFill>
                      <a:schemeClr val="bg2"/>
                    </a:solidFill>
                  </a:tcPr>
                </a:tc>
                <a:tc>
                  <a:txBody>
                    <a:bodyPr/>
                    <a:lstStyle/>
                    <a:p>
                      <a:pPr algn="ctr"/>
                      <a:r>
                        <a:rPr lang="en-US" dirty="0"/>
                        <a:t>HARDIK SHARMA</a:t>
                      </a:r>
                      <a:endParaRPr lang="en-IN" dirty="0"/>
                    </a:p>
                  </a:txBody>
                  <a:tcPr>
                    <a:cell3D prstMaterial="dkEdge">
                      <a:bevel prst="relaxedInset"/>
                      <a:lightRig rig="flood" dir="t"/>
                    </a:cell3D>
                    <a:solidFill>
                      <a:schemeClr val="bg2"/>
                    </a:solidFill>
                  </a:tcPr>
                </a:tc>
                <a:tc>
                  <a:txBody>
                    <a:bodyPr/>
                    <a:lstStyle/>
                    <a:p>
                      <a:endParaRPr lang="en-IN"/>
                    </a:p>
                  </a:txBody>
                  <a:tcPr>
                    <a:cell3D prstMaterial="dkEdge">
                      <a:bevel prst="relaxedInset"/>
                      <a:lightRig rig="flood" dir="t"/>
                    </a:cell3D>
                    <a:solidFill>
                      <a:schemeClr val="bg2"/>
                    </a:solidFill>
                  </a:tcPr>
                </a:tc>
                <a:tc>
                  <a:txBody>
                    <a:bodyPr/>
                    <a:lstStyle/>
                    <a:p>
                      <a:pPr algn="ctr"/>
                      <a:r>
                        <a:rPr lang="en-US" dirty="0"/>
                        <a:t>2010991148</a:t>
                      </a:r>
                      <a:endParaRPr lang="en-IN" dirty="0"/>
                    </a:p>
                  </a:txBody>
                  <a:tcPr>
                    <a:cell3D prstMaterial="dkEdge">
                      <a:bevel prst="relaxedInset"/>
                      <a:lightRig rig="flood" dir="t"/>
                    </a:cell3D>
                    <a:solidFill>
                      <a:schemeClr val="bg2"/>
                    </a:solidFill>
                  </a:tcPr>
                </a:tc>
                <a:tc>
                  <a:txBody>
                    <a:bodyPr/>
                    <a:lstStyle/>
                    <a:p>
                      <a:pPr algn="ctr"/>
                      <a:r>
                        <a:rPr lang="en-US" dirty="0"/>
                        <a:t>G4</a:t>
                      </a:r>
                      <a:endParaRPr lang="en-IN" dirty="0"/>
                    </a:p>
                  </a:txBody>
                  <a:tcPr>
                    <a:cell3D prstMaterial="dkEdge">
                      <a:bevel prst="relaxedInset"/>
                      <a:lightRig rig="flood" dir="t"/>
                    </a:cell3D>
                    <a:solidFill>
                      <a:schemeClr val="bg2"/>
                    </a:solidFill>
                  </a:tcPr>
                </a:tc>
                <a:extLst>
                  <a:ext uri="{0D108BD9-81ED-4DB2-BD59-A6C34878D82A}">
                    <a16:rowId xmlns:a16="http://schemas.microsoft.com/office/drawing/2014/main" val="2738752212"/>
                  </a:ext>
                </a:extLst>
              </a:tr>
              <a:tr h="562572">
                <a:tc>
                  <a:txBody>
                    <a:bodyPr/>
                    <a:lstStyle/>
                    <a:p>
                      <a:pPr algn="ctr"/>
                      <a:r>
                        <a:rPr lang="en-US" dirty="0"/>
                        <a:t>3.</a:t>
                      </a:r>
                      <a:endParaRPr lang="en-IN" dirty="0"/>
                    </a:p>
                  </a:txBody>
                  <a:tcPr>
                    <a:cell3D prstMaterial="dkEdge">
                      <a:bevel prst="relaxedInset"/>
                      <a:lightRig rig="flood" dir="t"/>
                    </a:cell3D>
                    <a:solidFill>
                      <a:schemeClr val="bg2"/>
                    </a:solidFill>
                  </a:tcPr>
                </a:tc>
                <a:tc>
                  <a:txBody>
                    <a:bodyPr/>
                    <a:lstStyle/>
                    <a:p>
                      <a:pPr algn="ctr"/>
                      <a:r>
                        <a:rPr lang="en-US" dirty="0"/>
                        <a:t>SHAGUN SHARMA</a:t>
                      </a:r>
                      <a:endParaRPr lang="en-IN" dirty="0"/>
                    </a:p>
                  </a:txBody>
                  <a:tcPr>
                    <a:cell3D prstMaterial="dkEdge">
                      <a:bevel prst="relaxedInset"/>
                      <a:lightRig rig="flood" dir="t"/>
                    </a:cell3D>
                    <a:solidFill>
                      <a:schemeClr val="bg2"/>
                    </a:solidFill>
                  </a:tcPr>
                </a:tc>
                <a:tc>
                  <a:txBody>
                    <a:bodyPr/>
                    <a:lstStyle/>
                    <a:p>
                      <a:endParaRPr lang="en-IN"/>
                    </a:p>
                  </a:txBody>
                  <a:tcPr>
                    <a:cell3D prstMaterial="dkEdge">
                      <a:bevel prst="relaxedInset"/>
                      <a:lightRig rig="flood" dir="t"/>
                    </a:cell3D>
                    <a:solidFill>
                      <a:schemeClr val="bg2"/>
                    </a:solidFill>
                  </a:tcPr>
                </a:tc>
                <a:tc>
                  <a:txBody>
                    <a:bodyPr/>
                    <a:lstStyle/>
                    <a:p>
                      <a:pPr algn="ctr"/>
                      <a:r>
                        <a:rPr lang="en-US" dirty="0"/>
                        <a:t>2010991176</a:t>
                      </a:r>
                      <a:endParaRPr lang="en-IN" dirty="0"/>
                    </a:p>
                  </a:txBody>
                  <a:tcPr>
                    <a:cell3D prstMaterial="dkEdge">
                      <a:bevel prst="relaxedInset"/>
                      <a:lightRig rig="flood" dir="t"/>
                    </a:cell3D>
                    <a:solidFill>
                      <a:schemeClr val="bg2"/>
                    </a:solidFill>
                  </a:tcPr>
                </a:tc>
                <a:tc>
                  <a:txBody>
                    <a:bodyPr/>
                    <a:lstStyle/>
                    <a:p>
                      <a:pPr algn="ctr"/>
                      <a:r>
                        <a:rPr lang="en-US" dirty="0"/>
                        <a:t>G4</a:t>
                      </a:r>
                      <a:endParaRPr lang="en-IN" dirty="0"/>
                    </a:p>
                  </a:txBody>
                  <a:tcPr>
                    <a:cell3D prstMaterial="dkEdge">
                      <a:bevel prst="relaxedInset"/>
                      <a:lightRig rig="flood" dir="t"/>
                    </a:cell3D>
                    <a:solidFill>
                      <a:schemeClr val="bg2"/>
                    </a:solidFill>
                  </a:tcPr>
                </a:tc>
                <a:extLst>
                  <a:ext uri="{0D108BD9-81ED-4DB2-BD59-A6C34878D82A}">
                    <a16:rowId xmlns:a16="http://schemas.microsoft.com/office/drawing/2014/main" val="3135886393"/>
                  </a:ext>
                </a:extLst>
              </a:tr>
              <a:tr h="562573">
                <a:tc>
                  <a:txBody>
                    <a:bodyPr/>
                    <a:lstStyle/>
                    <a:p>
                      <a:pPr algn="ctr"/>
                      <a:r>
                        <a:rPr lang="en-US" dirty="0"/>
                        <a:t>4.</a:t>
                      </a:r>
                      <a:endParaRPr lang="en-IN" dirty="0"/>
                    </a:p>
                  </a:txBody>
                  <a:tcPr>
                    <a:cell3D prstMaterial="dkEdge">
                      <a:bevel prst="relaxedInset"/>
                      <a:lightRig rig="flood" dir="t"/>
                    </a:cell3D>
                    <a:solidFill>
                      <a:schemeClr val="bg2"/>
                    </a:solidFill>
                  </a:tcPr>
                </a:tc>
                <a:tc>
                  <a:txBody>
                    <a:bodyPr/>
                    <a:lstStyle/>
                    <a:p>
                      <a:pPr algn="ctr"/>
                      <a:r>
                        <a:rPr lang="en-US" dirty="0"/>
                        <a:t>HARSHVARDHAN YADAV</a:t>
                      </a:r>
                      <a:endParaRPr lang="en-IN" dirty="0"/>
                    </a:p>
                  </a:txBody>
                  <a:tcPr>
                    <a:cell3D prstMaterial="dkEdge">
                      <a:bevel prst="relaxedInset"/>
                      <a:lightRig rig="flood" dir="t"/>
                    </a:cell3D>
                    <a:solidFill>
                      <a:schemeClr val="bg2"/>
                    </a:solidFill>
                  </a:tcPr>
                </a:tc>
                <a:tc>
                  <a:txBody>
                    <a:bodyPr/>
                    <a:lstStyle/>
                    <a:p>
                      <a:endParaRPr lang="en-IN"/>
                    </a:p>
                  </a:txBody>
                  <a:tcPr>
                    <a:cell3D prstMaterial="dkEdge">
                      <a:bevel prst="relaxedInset"/>
                      <a:lightRig rig="flood" dir="t"/>
                    </a:cell3D>
                    <a:solidFill>
                      <a:schemeClr val="bg2"/>
                    </a:solidFill>
                  </a:tcPr>
                </a:tc>
                <a:tc>
                  <a:txBody>
                    <a:bodyPr/>
                    <a:lstStyle/>
                    <a:p>
                      <a:pPr algn="ctr"/>
                      <a:r>
                        <a:rPr lang="en-US" dirty="0"/>
                        <a:t>2010991150</a:t>
                      </a:r>
                      <a:endParaRPr lang="en-IN" dirty="0"/>
                    </a:p>
                  </a:txBody>
                  <a:tcPr>
                    <a:cell3D prstMaterial="dkEdge">
                      <a:bevel prst="relaxedInset"/>
                      <a:lightRig rig="flood" dir="t"/>
                    </a:cell3D>
                    <a:solidFill>
                      <a:schemeClr val="bg2"/>
                    </a:solidFill>
                  </a:tcPr>
                </a:tc>
                <a:tc>
                  <a:txBody>
                    <a:bodyPr/>
                    <a:lstStyle/>
                    <a:p>
                      <a:pPr algn="ctr"/>
                      <a:r>
                        <a:rPr lang="en-US" dirty="0"/>
                        <a:t>G4</a:t>
                      </a:r>
                      <a:endParaRPr lang="en-IN" dirty="0"/>
                    </a:p>
                  </a:txBody>
                  <a:tcPr>
                    <a:cell3D prstMaterial="dkEdge">
                      <a:bevel prst="relaxedInset"/>
                      <a:lightRig rig="flood" dir="t"/>
                    </a:cell3D>
                    <a:solidFill>
                      <a:schemeClr val="bg2"/>
                    </a:solidFill>
                  </a:tcPr>
                </a:tc>
                <a:extLst>
                  <a:ext uri="{0D108BD9-81ED-4DB2-BD59-A6C34878D82A}">
                    <a16:rowId xmlns:a16="http://schemas.microsoft.com/office/drawing/2014/main" val="3416975456"/>
                  </a:ext>
                </a:extLst>
              </a:tr>
            </a:tbl>
          </a:graphicData>
        </a:graphic>
      </p:graphicFrame>
    </p:spTree>
    <p:extLst>
      <p:ext uri="{BB962C8B-B14F-4D97-AF65-F5344CB8AC3E}">
        <p14:creationId xmlns:p14="http://schemas.microsoft.com/office/powerpoint/2010/main" val="1494904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uitars in a room&#10;&#10;Description automatically generated with low confidence">
            <a:extLst>
              <a:ext uri="{FF2B5EF4-FFF2-40B4-BE49-F238E27FC236}">
                <a16:creationId xmlns:a16="http://schemas.microsoft.com/office/drawing/2014/main" id="{624147CB-AC5E-48CD-8766-368E6ABEB22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F99F56F9-0047-49DB-90A6-50647E1D387A}"/>
              </a:ext>
            </a:extLst>
          </p:cNvPr>
          <p:cNvSpPr>
            <a:spLocks noGrp="1"/>
          </p:cNvSpPr>
          <p:nvPr>
            <p:ph type="ctrTitle"/>
          </p:nvPr>
        </p:nvSpPr>
        <p:spPr>
          <a:xfrm>
            <a:off x="4387349" y="1200152"/>
            <a:ext cx="6897171" cy="4457696"/>
          </a:xfrm>
        </p:spPr>
        <p:txBody>
          <a:bodyPr anchor="ctr">
            <a:normAutofit/>
          </a:bodyPr>
          <a:lstStyle/>
          <a:p>
            <a:pPr algn="l"/>
            <a:r>
              <a:rPr lang="en-US" sz="8000">
                <a:solidFill>
                  <a:srgbClr val="FFFFFF"/>
                </a:solidFill>
                <a:effectLst>
                  <a:glow rad="63500">
                    <a:schemeClr val="tx1">
                      <a:alpha val="40000"/>
                    </a:schemeClr>
                  </a:glow>
                </a:effectLst>
              </a:rPr>
              <a:t>Introduction</a:t>
            </a:r>
            <a:endParaRPr lang="en-IN" sz="8000">
              <a:solidFill>
                <a:srgbClr val="FFFFFF"/>
              </a:solidFill>
              <a:effectLst>
                <a:glow rad="63500">
                  <a:schemeClr val="tx1">
                    <a:alpha val="40000"/>
                  </a:schemeClr>
                </a:glow>
              </a:effectLst>
            </a:endParaRPr>
          </a:p>
        </p:txBody>
      </p:sp>
      <p:sp>
        <p:nvSpPr>
          <p:cNvPr id="3" name="Subtitle 2">
            <a:extLst>
              <a:ext uri="{FF2B5EF4-FFF2-40B4-BE49-F238E27FC236}">
                <a16:creationId xmlns:a16="http://schemas.microsoft.com/office/drawing/2014/main" id="{2ED99EF5-FA28-41FA-BEA2-50B2FDAAFEC2}"/>
              </a:ext>
            </a:extLst>
          </p:cNvPr>
          <p:cNvSpPr>
            <a:spLocks noGrp="1"/>
          </p:cNvSpPr>
          <p:nvPr>
            <p:ph type="subTitle" idx="1"/>
          </p:nvPr>
        </p:nvSpPr>
        <p:spPr>
          <a:xfrm>
            <a:off x="849963" y="1200152"/>
            <a:ext cx="2816535" cy="4457696"/>
          </a:xfrm>
        </p:spPr>
        <p:txBody>
          <a:bodyPr anchor="ctr">
            <a:normAutofit/>
          </a:bodyPr>
          <a:lstStyle/>
          <a:p>
            <a:r>
              <a:rPr lang="en-US" sz="1500" b="0" i="0" dirty="0">
                <a:solidFill>
                  <a:srgbClr val="FFFFFF"/>
                </a:solidFill>
                <a:effectLst/>
                <a:latin typeface="europa"/>
              </a:rPr>
              <a:t>Music can stimulate the mind. There are many things in music, to which one can listen and bring attention. Music can raise someone’s mood, get them excited, or make them calm and relaxed. Music also - and this is important - allows us to feel nearly or possibly all emotions that we experience in our lives. The possibilities are endless.</a:t>
            </a:r>
            <a:r>
              <a:rPr lang="en-US" sz="1500" b="0" i="0" dirty="0">
                <a:solidFill>
                  <a:srgbClr val="FFFFFF"/>
                </a:solidFill>
                <a:effectLst/>
                <a:latin typeface="Interstate"/>
              </a:rPr>
              <a:t> .WAV station lets people discover and enjoy the greatest selection of music from the most diverse creator community </a:t>
            </a:r>
            <a:r>
              <a:rPr lang="en-US" sz="1500" dirty="0">
                <a:solidFill>
                  <a:srgbClr val="FFFFFF"/>
                </a:solidFill>
                <a:latin typeface="Interstate"/>
              </a:rPr>
              <a:t>across the globe</a:t>
            </a:r>
            <a:r>
              <a:rPr lang="en-US" sz="1500" b="0" i="0" dirty="0">
                <a:solidFill>
                  <a:srgbClr val="FFFFFF"/>
                </a:solidFill>
                <a:effectLst/>
                <a:latin typeface="Interstate"/>
              </a:rPr>
              <a:t>.</a:t>
            </a:r>
            <a:endParaRPr lang="en-IN" sz="1500" dirty="0">
              <a:solidFill>
                <a:srgbClr val="FFFFFF"/>
              </a:solidFill>
            </a:endParaRPr>
          </a:p>
        </p:txBody>
      </p:sp>
      <p:sp>
        <p:nvSpPr>
          <p:cNvPr id="28"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20885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ark, night, crowd&#10;&#10;Description automatically generated">
            <a:extLst>
              <a:ext uri="{FF2B5EF4-FFF2-40B4-BE49-F238E27FC236}">
                <a16:creationId xmlns:a16="http://schemas.microsoft.com/office/drawing/2014/main" id="{870E0AA5-3F4E-44CE-946A-CA1C3969B71B}"/>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28" b="15702"/>
          <a:stretch/>
        </p:blipFill>
        <p:spPr>
          <a:xfrm>
            <a:off x="20" y="1"/>
            <a:ext cx="12191980" cy="6857999"/>
          </a:xfrm>
          <a:prstGeom prst="rect">
            <a:avLst/>
          </a:prstGeom>
        </p:spPr>
      </p:pic>
      <p:sp>
        <p:nvSpPr>
          <p:cNvPr id="2" name="Title 1">
            <a:extLst>
              <a:ext uri="{FF2B5EF4-FFF2-40B4-BE49-F238E27FC236}">
                <a16:creationId xmlns:a16="http://schemas.microsoft.com/office/drawing/2014/main" id="{85C6ACE5-92C4-4F55-9051-B24DD51A36BC}"/>
              </a:ext>
            </a:extLst>
          </p:cNvPr>
          <p:cNvSpPr>
            <a:spLocks noGrp="1"/>
          </p:cNvSpPr>
          <p:nvPr>
            <p:ph type="ctrTitle"/>
          </p:nvPr>
        </p:nvSpPr>
        <p:spPr>
          <a:xfrm>
            <a:off x="4387349" y="1200152"/>
            <a:ext cx="6897171" cy="4457696"/>
          </a:xfrm>
        </p:spPr>
        <p:txBody>
          <a:bodyPr anchor="ctr">
            <a:normAutofit/>
          </a:bodyPr>
          <a:lstStyle/>
          <a:p>
            <a:pPr algn="l"/>
            <a:r>
              <a:rPr lang="en-US" sz="8000">
                <a:solidFill>
                  <a:srgbClr val="FFFFFF"/>
                </a:solidFill>
              </a:rPr>
              <a:t>Future scope</a:t>
            </a:r>
            <a:endParaRPr lang="en-IN" sz="8000">
              <a:solidFill>
                <a:srgbClr val="FFFFFF"/>
              </a:solidFill>
            </a:endParaRPr>
          </a:p>
        </p:txBody>
      </p:sp>
      <p:sp>
        <p:nvSpPr>
          <p:cNvPr id="3" name="Subtitle 2">
            <a:extLst>
              <a:ext uri="{FF2B5EF4-FFF2-40B4-BE49-F238E27FC236}">
                <a16:creationId xmlns:a16="http://schemas.microsoft.com/office/drawing/2014/main" id="{6758BAE3-7606-4A4A-9681-9D1EBA07AE3E}"/>
              </a:ext>
            </a:extLst>
          </p:cNvPr>
          <p:cNvSpPr>
            <a:spLocks noGrp="1"/>
          </p:cNvSpPr>
          <p:nvPr>
            <p:ph type="subTitle" idx="1"/>
          </p:nvPr>
        </p:nvSpPr>
        <p:spPr>
          <a:xfrm>
            <a:off x="455271" y="922789"/>
            <a:ext cx="3304684" cy="4890782"/>
          </a:xfrm>
        </p:spPr>
        <p:txBody>
          <a:bodyPr anchor="ctr">
            <a:normAutofit fontScale="92500"/>
          </a:bodyPr>
          <a:lstStyle/>
          <a:p>
            <a:r>
              <a:rPr lang="en-US" sz="1400" b="0" i="0" dirty="0">
                <a:solidFill>
                  <a:schemeClr val="tx2"/>
                </a:solidFill>
                <a:effectLst/>
                <a:latin typeface="Arial" panose="020B0604020202020204" pitchFamily="34" charset="0"/>
              </a:rPr>
              <a:t>Music services, even before the digital revolution, have been relying on several points of entry in the music catalogue: filter by genres, decades, selections of hits, of new releases/what’s trending, by curators/influencers, playlists by context (moods/activities), and provided means for sharing content and playlists. A song is a 3 minute experience, and the question of what to listen next keeps coming back, contrary to other creative contents (movies, books,...). Hence the historic format of the album, which provides a minimum acceptable duration, along its artistic intention.</a:t>
            </a:r>
          </a:p>
          <a:p>
            <a:r>
              <a:rPr lang="en-US" sz="1400" b="0" i="0" dirty="0">
                <a:solidFill>
                  <a:schemeClr val="tx2"/>
                </a:solidFill>
                <a:effectLst/>
                <a:latin typeface="Arial" panose="020B0604020202020204" pitchFamily="34" charset="0"/>
              </a:rPr>
              <a:t>People in their day to day life encounter many situations where music can be listened to while doing something else: in transport (cars, traveling,...), while eating, doing sport...or with other people (party,...). In those situations their sight and hands may be busy doing another activity, their hearing is available to listen to music. Music can also be more functional and directly stimulate the activity (dance, yoga, cheering up,...).</a:t>
            </a:r>
          </a:p>
          <a:p>
            <a:pPr algn="r"/>
            <a:endParaRPr lang="en-IN" sz="1100" dirty="0">
              <a:solidFill>
                <a:srgbClr val="FFFFFF"/>
              </a:solidFill>
            </a:endParaRPr>
          </a:p>
        </p:txBody>
      </p:sp>
      <p:sp>
        <p:nvSpPr>
          <p:cNvPr id="43"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490675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0943CD47-42B2-442E-BB4C-5EEE4F155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AC15A62-ED04-44FC-81DE-E290D1D06FDE}"/>
              </a:ext>
            </a:extLst>
          </p:cNvPr>
          <p:cNvSpPr/>
          <p:nvPr/>
        </p:nvSpPr>
        <p:spPr>
          <a:xfrm>
            <a:off x="1483567" y="1184988"/>
            <a:ext cx="9013372" cy="424542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5400" dirty="0">
                <a:solidFill>
                  <a:schemeClr val="tx1"/>
                </a:solidFill>
                <a:latin typeface="Aharoni" panose="02010803020104030203" pitchFamily="2" charset="-79"/>
                <a:cs typeface="Aharoni" panose="02010803020104030203" pitchFamily="2" charset="-79"/>
              </a:rPr>
              <a:t>SCREEN SHOT OF WEBSITE</a:t>
            </a:r>
            <a:endParaRPr lang="en-IN" sz="5400" dirty="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635205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6922C1F4-083B-453E-BA28-8F714C219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81" y="0"/>
            <a:ext cx="11711031" cy="5865026"/>
          </a:xfrm>
          <a:prstGeom prst="rect">
            <a:avLst/>
          </a:prstGeom>
        </p:spPr>
      </p:pic>
      <p:sp>
        <p:nvSpPr>
          <p:cNvPr id="2" name="Speech Bubble: Rectangle 1">
            <a:extLst>
              <a:ext uri="{FF2B5EF4-FFF2-40B4-BE49-F238E27FC236}">
                <a16:creationId xmlns:a16="http://schemas.microsoft.com/office/drawing/2014/main" id="{36AAE8D7-223F-42BF-8B89-381983F6E025}"/>
              </a:ext>
            </a:extLst>
          </p:cNvPr>
          <p:cNvSpPr/>
          <p:nvPr/>
        </p:nvSpPr>
        <p:spPr>
          <a:xfrm rot="10800000" flipV="1">
            <a:off x="302004" y="830509"/>
            <a:ext cx="1753300" cy="755009"/>
          </a:xfrm>
          <a:prstGeom prst="wedgeRectCallout">
            <a:avLst>
              <a:gd name="adj1" fmla="val 33712"/>
              <a:gd name="adj2" fmla="val -96390"/>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WEBSITE LOGO</a:t>
            </a:r>
            <a:endParaRPr lang="en-IN"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Speech Bubble: Rectangle 3">
            <a:extLst>
              <a:ext uri="{FF2B5EF4-FFF2-40B4-BE49-F238E27FC236}">
                <a16:creationId xmlns:a16="http://schemas.microsoft.com/office/drawing/2014/main" id="{44BF12B8-64CF-44A7-9919-DB0957B7361A}"/>
              </a:ext>
            </a:extLst>
          </p:cNvPr>
          <p:cNvSpPr/>
          <p:nvPr/>
        </p:nvSpPr>
        <p:spPr>
          <a:xfrm>
            <a:off x="7583647" y="992974"/>
            <a:ext cx="2155971" cy="1048623"/>
          </a:xfrm>
          <a:prstGeom prst="wedgeRectCallout">
            <a:avLst>
              <a:gd name="adj1" fmla="val -78421"/>
              <a:gd name="adj2" fmla="val 43300"/>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TAGLINE</a:t>
            </a:r>
            <a:endParaRPr lang="en-IN"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Speech Bubble: Rectangle 4">
            <a:extLst>
              <a:ext uri="{FF2B5EF4-FFF2-40B4-BE49-F238E27FC236}">
                <a16:creationId xmlns:a16="http://schemas.microsoft.com/office/drawing/2014/main" id="{9BF44E15-245B-4D39-847F-6E41E1149449}"/>
              </a:ext>
            </a:extLst>
          </p:cNvPr>
          <p:cNvSpPr/>
          <p:nvPr/>
        </p:nvSpPr>
        <p:spPr>
          <a:xfrm>
            <a:off x="10058400" y="662730"/>
            <a:ext cx="1568741" cy="755010"/>
          </a:xfrm>
          <a:prstGeom prst="wedgeRectCallout">
            <a:avLst>
              <a:gd name="adj1" fmla="val -42223"/>
              <a:gd name="adj2" fmla="val -79722"/>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NAVIGATION BAR</a:t>
            </a:r>
            <a:endParaRPr lang="en-IN"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807059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10;&#10;Description automatically generated">
            <a:extLst>
              <a:ext uri="{FF2B5EF4-FFF2-40B4-BE49-F238E27FC236}">
                <a16:creationId xmlns:a16="http://schemas.microsoft.com/office/drawing/2014/main" id="{2F5EE00B-9E85-439E-9772-689F8A449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14" y="0"/>
            <a:ext cx="11755044" cy="5880683"/>
          </a:xfrm>
          <a:prstGeom prst="rect">
            <a:avLst/>
          </a:prstGeom>
        </p:spPr>
      </p:pic>
      <p:sp>
        <p:nvSpPr>
          <p:cNvPr id="6" name="Speech Bubble: Rectangle 5">
            <a:extLst>
              <a:ext uri="{FF2B5EF4-FFF2-40B4-BE49-F238E27FC236}">
                <a16:creationId xmlns:a16="http://schemas.microsoft.com/office/drawing/2014/main" id="{E39473E8-56A6-426C-8992-24B221F4F37F}"/>
              </a:ext>
            </a:extLst>
          </p:cNvPr>
          <p:cNvSpPr/>
          <p:nvPr/>
        </p:nvSpPr>
        <p:spPr>
          <a:xfrm>
            <a:off x="419878" y="177282"/>
            <a:ext cx="1744824" cy="1110342"/>
          </a:xfrm>
          <a:prstGeom prst="wedgeRectCallout">
            <a:avLst>
              <a:gd name="adj1" fmla="val 71479"/>
              <a:gd name="adj2" fmla="val -43274"/>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INTERFACE FOR SEARCH BAR</a:t>
            </a:r>
            <a:endParaRPr lang="en-IN"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7" name="Speech Bubble: Rectangle 6">
            <a:extLst>
              <a:ext uri="{FF2B5EF4-FFF2-40B4-BE49-F238E27FC236}">
                <a16:creationId xmlns:a16="http://schemas.microsoft.com/office/drawing/2014/main" id="{2B431F35-F01A-4C80-B2AF-2904A41A66F9}"/>
              </a:ext>
            </a:extLst>
          </p:cNvPr>
          <p:cNvSpPr/>
          <p:nvPr/>
        </p:nvSpPr>
        <p:spPr>
          <a:xfrm>
            <a:off x="9781563" y="1666328"/>
            <a:ext cx="1744824" cy="1274013"/>
          </a:xfrm>
          <a:prstGeom prst="wedgeRectCallout">
            <a:avLst>
              <a:gd name="adj1" fmla="val -82856"/>
              <a:gd name="adj2" fmla="val -34954"/>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DEMO SONGS</a:t>
            </a:r>
            <a:endParaRPr lang="en-IN"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8" name="Speech Bubble: Rectangle 7">
            <a:extLst>
              <a:ext uri="{FF2B5EF4-FFF2-40B4-BE49-F238E27FC236}">
                <a16:creationId xmlns:a16="http://schemas.microsoft.com/office/drawing/2014/main" id="{E03CD50C-824E-4FCB-9E38-E2E1663E6AE8}"/>
              </a:ext>
            </a:extLst>
          </p:cNvPr>
          <p:cNvSpPr/>
          <p:nvPr/>
        </p:nvSpPr>
        <p:spPr>
          <a:xfrm>
            <a:off x="3531767" y="2835478"/>
            <a:ext cx="2348916" cy="520117"/>
          </a:xfrm>
          <a:prstGeom prst="wedgeRectCallout">
            <a:avLst>
              <a:gd name="adj1" fmla="val -35141"/>
              <a:gd name="adj2" fmla="val -111680"/>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FUNCTIONAL PLAY/PAUSE BUTTON</a:t>
            </a:r>
            <a:endParaRPr lang="en-IN"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3" name="Speech Bubble: Rectangle 12">
            <a:extLst>
              <a:ext uri="{FF2B5EF4-FFF2-40B4-BE49-F238E27FC236}">
                <a16:creationId xmlns:a16="http://schemas.microsoft.com/office/drawing/2014/main" id="{CB0A70F4-FACB-4A29-BE63-423859A869B7}"/>
              </a:ext>
            </a:extLst>
          </p:cNvPr>
          <p:cNvSpPr/>
          <p:nvPr/>
        </p:nvSpPr>
        <p:spPr>
          <a:xfrm>
            <a:off x="855677" y="2601143"/>
            <a:ext cx="1652631" cy="851483"/>
          </a:xfrm>
          <a:prstGeom prst="wedgeRectCallout">
            <a:avLst>
              <a:gd name="adj1" fmla="val 82720"/>
              <a:gd name="adj2" fmla="val -40948"/>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ANIMATED TIME BAR FOR SONGS</a:t>
            </a:r>
            <a:endParaRPr lang="en-IN"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4" name="Speech Bubble: Rectangle 13">
            <a:extLst>
              <a:ext uri="{FF2B5EF4-FFF2-40B4-BE49-F238E27FC236}">
                <a16:creationId xmlns:a16="http://schemas.microsoft.com/office/drawing/2014/main" id="{941B9415-56D6-417D-9AC1-61BAE3E82CD2}"/>
              </a:ext>
            </a:extLst>
          </p:cNvPr>
          <p:cNvSpPr/>
          <p:nvPr/>
        </p:nvSpPr>
        <p:spPr>
          <a:xfrm>
            <a:off x="9857064" y="4018327"/>
            <a:ext cx="1937857" cy="1459684"/>
          </a:xfrm>
          <a:prstGeom prst="wedgeRectCallout">
            <a:avLst>
              <a:gd name="adj1" fmla="val -1352"/>
              <a:gd name="adj2" fmla="val -71408"/>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CHANGING VISUALS</a:t>
            </a:r>
            <a:endParaRPr lang="en-IN"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614597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3B96A3FC-B454-49E3-A307-36B9EC179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7008394" cy="3429000"/>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F1C96413-9C5D-4C78-930A-6EE127EB6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0324" y="3424179"/>
            <a:ext cx="6861675" cy="3429000"/>
          </a:xfrm>
          <a:prstGeom prst="rect">
            <a:avLst/>
          </a:prstGeom>
        </p:spPr>
      </p:pic>
      <p:sp>
        <p:nvSpPr>
          <p:cNvPr id="6" name="Speech Bubble: Rectangle 5">
            <a:extLst>
              <a:ext uri="{FF2B5EF4-FFF2-40B4-BE49-F238E27FC236}">
                <a16:creationId xmlns:a16="http://schemas.microsoft.com/office/drawing/2014/main" id="{79BA671F-C836-40D4-B08A-0054D7D4EFCC}"/>
              </a:ext>
            </a:extLst>
          </p:cNvPr>
          <p:cNvSpPr/>
          <p:nvPr/>
        </p:nvSpPr>
        <p:spPr>
          <a:xfrm>
            <a:off x="8182947" y="457200"/>
            <a:ext cx="3349690" cy="2174033"/>
          </a:xfrm>
          <a:prstGeom prst="wedgeRectCallout">
            <a:avLst>
              <a:gd name="adj1" fmla="val -82191"/>
              <a:gd name="adj2" fmla="val 461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SIGN-UP PAGE </a:t>
            </a:r>
            <a:endParaRPr lang="en-IN"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7" name="Speech Bubble: Rectangle 6">
            <a:extLst>
              <a:ext uri="{FF2B5EF4-FFF2-40B4-BE49-F238E27FC236}">
                <a16:creationId xmlns:a16="http://schemas.microsoft.com/office/drawing/2014/main" id="{7D8E4953-A2E7-4E58-8DCF-78FA1ECE4298}"/>
              </a:ext>
            </a:extLst>
          </p:cNvPr>
          <p:cNvSpPr/>
          <p:nvPr/>
        </p:nvSpPr>
        <p:spPr>
          <a:xfrm>
            <a:off x="746620" y="4219662"/>
            <a:ext cx="3573710" cy="2097248"/>
          </a:xfrm>
          <a:prstGeom prst="wedgeRectCallout">
            <a:avLst>
              <a:gd name="adj1" fmla="val 70951"/>
              <a:gd name="adj2" fmla="val -7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SIGN-UP FOR CREATORS</a:t>
            </a:r>
            <a:endParaRPr lang="en-IN"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450949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FF4A281E-E4AA-46EA-ABB9-AFC3F33D4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96" y="0"/>
            <a:ext cx="11672596" cy="5684311"/>
          </a:xfrm>
          <a:prstGeom prst="rect">
            <a:avLst/>
          </a:prstGeom>
        </p:spPr>
      </p:pic>
      <p:sp>
        <p:nvSpPr>
          <p:cNvPr id="4" name="Speech Bubble: Rectangle 3">
            <a:extLst>
              <a:ext uri="{FF2B5EF4-FFF2-40B4-BE49-F238E27FC236}">
                <a16:creationId xmlns:a16="http://schemas.microsoft.com/office/drawing/2014/main" id="{7FA91BE2-F6E1-4147-B52B-9AB2A05624F6}"/>
              </a:ext>
            </a:extLst>
          </p:cNvPr>
          <p:cNvSpPr/>
          <p:nvPr/>
        </p:nvSpPr>
        <p:spPr>
          <a:xfrm>
            <a:off x="5498983" y="1091682"/>
            <a:ext cx="2864498" cy="485191"/>
          </a:xfrm>
          <a:prstGeom prst="wedgeRectCallout">
            <a:avLst>
              <a:gd name="adj1" fmla="val 36568"/>
              <a:gd name="adj2" fmla="val -89653"/>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TO PURCHASE SONGS</a:t>
            </a:r>
            <a:endParaRPr lang="en-IN"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Speech Bubble: Rectangle 4">
            <a:extLst>
              <a:ext uri="{FF2B5EF4-FFF2-40B4-BE49-F238E27FC236}">
                <a16:creationId xmlns:a16="http://schemas.microsoft.com/office/drawing/2014/main" id="{635577ED-F207-41DE-94BF-E747B4C85DBC}"/>
              </a:ext>
            </a:extLst>
          </p:cNvPr>
          <p:cNvSpPr/>
          <p:nvPr/>
        </p:nvSpPr>
        <p:spPr>
          <a:xfrm>
            <a:off x="9504727" y="679508"/>
            <a:ext cx="1979801" cy="671120"/>
          </a:xfrm>
          <a:prstGeom prst="wedgeRectCallout">
            <a:avLst>
              <a:gd name="adj1" fmla="val -77613"/>
              <a:gd name="adj2" fmla="val -42500"/>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FOR SORTING WITH GENRE</a:t>
            </a:r>
            <a:endParaRPr lang="en-IN"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Speech Bubble: Rectangle 5">
            <a:extLst>
              <a:ext uri="{FF2B5EF4-FFF2-40B4-BE49-F238E27FC236}">
                <a16:creationId xmlns:a16="http://schemas.microsoft.com/office/drawing/2014/main" id="{07473EE6-F5AE-404D-9F64-CC49D317254D}"/>
              </a:ext>
            </a:extLst>
          </p:cNvPr>
          <p:cNvSpPr/>
          <p:nvPr/>
        </p:nvSpPr>
        <p:spPr>
          <a:xfrm>
            <a:off x="4488110" y="3691156"/>
            <a:ext cx="3347208" cy="889233"/>
          </a:xfrm>
          <a:prstGeom prst="wedgeRectCallout">
            <a:avLst>
              <a:gd name="adj1" fmla="val -55419"/>
              <a:gd name="adj2" fmla="val -79953"/>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DIVISIONS PROVIDING VARIETY </a:t>
            </a:r>
            <a:endParaRPr lang="en-IN"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413687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417</Words>
  <Application>Microsoft Office PowerPoint</Application>
  <PresentationFormat>Widescreen</PresentationFormat>
  <Paragraphs>52</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Aharoni</vt:lpstr>
      <vt:lpstr>Arial</vt:lpstr>
      <vt:lpstr>Calibri</vt:lpstr>
      <vt:lpstr>Calibri Light</vt:lpstr>
      <vt:lpstr>europa</vt:lpstr>
      <vt:lpstr>Interstate</vt:lpstr>
      <vt:lpstr>Office Theme</vt:lpstr>
      <vt:lpstr>PowerPoint Presentation</vt:lpstr>
      <vt:lpstr>PowerPoint Presentation</vt:lpstr>
      <vt:lpstr>Introduction</vt:lpstr>
      <vt:lpstr>Future scope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HARDIK SHARMA</dc:creator>
  <cp:lastModifiedBy>HARDIK SHARMA</cp:lastModifiedBy>
  <cp:revision>4</cp:revision>
  <dcterms:created xsi:type="dcterms:W3CDTF">2021-05-14T06:27:14Z</dcterms:created>
  <dcterms:modified xsi:type="dcterms:W3CDTF">2021-05-15T07:12:03Z</dcterms:modified>
</cp:coreProperties>
</file>